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4"/>
  </p:notesMasterIdLst>
  <p:handoutMasterIdLst>
    <p:handoutMasterId r:id="rId15"/>
  </p:handoutMasterIdLst>
  <p:sldIdLst>
    <p:sldId id="257" r:id="rId2"/>
    <p:sldId id="256" r:id="rId3"/>
    <p:sldId id="258" r:id="rId4"/>
    <p:sldId id="259" r:id="rId5"/>
    <p:sldId id="260" r:id="rId6"/>
    <p:sldId id="268" r:id="rId7"/>
    <p:sldId id="262" r:id="rId8"/>
    <p:sldId id="261" r:id="rId9"/>
    <p:sldId id="263" r:id="rId10"/>
    <p:sldId id="266" r:id="rId11"/>
    <p:sldId id="265" r:id="rId12"/>
    <p:sldId id="267" r:id="rId1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3817" userDrawn="1">
          <p15:clr>
            <a:srgbClr val="A4A3A4"/>
          </p15:clr>
        </p15:guide>
        <p15:guide id="3" pos="4702" userDrawn="1">
          <p15:clr>
            <a:srgbClr val="A4A3A4"/>
          </p15:clr>
        </p15:guide>
        <p15:guide id="4" pos="5632" userDrawn="1">
          <p15:clr>
            <a:srgbClr val="A4A3A4"/>
          </p15:clr>
        </p15:guide>
        <p15:guide id="5" pos="6539" userDrawn="1">
          <p15:clr>
            <a:srgbClr val="A4A3A4"/>
          </p15:clr>
        </p15:guide>
        <p15:guide id="6" pos="7469" userDrawn="1">
          <p15:clr>
            <a:srgbClr val="A4A3A4"/>
          </p15:clr>
        </p15:guide>
        <p15:guide id="7" pos="2933" userDrawn="1">
          <p15:clr>
            <a:srgbClr val="A4A3A4"/>
          </p15:clr>
        </p15:guide>
        <p15:guide id="8" pos="2026" userDrawn="1">
          <p15:clr>
            <a:srgbClr val="A4A3A4"/>
          </p15:clr>
        </p15:guide>
        <p15:guide id="9" pos="1118" userDrawn="1">
          <p15:clr>
            <a:srgbClr val="A4A3A4"/>
          </p15:clr>
        </p15:guide>
        <p15:guide id="10" pos="211" userDrawn="1">
          <p15:clr>
            <a:srgbClr val="A4A3A4"/>
          </p15:clr>
        </p15:guide>
        <p15:guide id="11" orient="horz" pos="96" userDrawn="1">
          <p15:clr>
            <a:srgbClr val="A4A3A4"/>
          </p15:clr>
        </p15:guide>
        <p15:guide id="12" orient="horz" pos="4178" userDrawn="1">
          <p15:clr>
            <a:srgbClr val="A4A3A4"/>
          </p15:clr>
        </p15:guide>
        <p15:guide id="13" orient="horz" pos="1162" userDrawn="1">
          <p15:clr>
            <a:srgbClr val="A4A3A4"/>
          </p15:clr>
        </p15:guide>
        <p15:guide id="14" orient="horz" pos="3181" userDrawn="1">
          <p15:clr>
            <a:srgbClr val="A4A3A4"/>
          </p15:clr>
        </p15:guide>
        <p15:guide id="15" orient="horz" pos="595" userDrawn="1">
          <p15:clr>
            <a:srgbClr val="A4A3A4"/>
          </p15:clr>
        </p15:guide>
        <p15:guide id="16" orient="horz" pos="3748" userDrawn="1">
          <p15:clr>
            <a:srgbClr val="A4A3A4"/>
          </p15:clr>
        </p15:guide>
        <p15:guide id="17" orient="horz" pos="3929" userDrawn="1">
          <p15:clr>
            <a:srgbClr val="A4A3A4"/>
          </p15:clr>
        </p15:guide>
        <p15:guide id="18" pos="7219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AF00"/>
    <a:srgbClr val="FF8F01"/>
    <a:srgbClr val="FF6E00"/>
    <a:srgbClr val="F2F2F2"/>
    <a:srgbClr val="FF9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6322" autoAdjust="0"/>
    <p:restoredTop sz="93450" autoAdjust="0"/>
  </p:normalViewPr>
  <p:slideViewPr>
    <p:cSldViewPr snapToGrid="0">
      <p:cViewPr varScale="1">
        <p:scale>
          <a:sx n="113" d="100"/>
          <a:sy n="113" d="100"/>
        </p:scale>
        <p:origin x="1008" y="114"/>
      </p:cViewPr>
      <p:guideLst>
        <p:guide orient="horz" pos="2137"/>
        <p:guide pos="3817"/>
        <p:guide pos="4702"/>
        <p:guide pos="5632"/>
        <p:guide pos="6539"/>
        <p:guide pos="7469"/>
        <p:guide pos="2933"/>
        <p:guide pos="2026"/>
        <p:guide pos="1118"/>
        <p:guide pos="211"/>
        <p:guide orient="horz" pos="96"/>
        <p:guide orient="horz" pos="4178"/>
        <p:guide orient="horz" pos="1162"/>
        <p:guide orient="horz" pos="3181"/>
        <p:guide orient="horz" pos="595"/>
        <p:guide orient="horz" pos="3748"/>
        <p:guide orient="horz" pos="3929"/>
        <p:guide pos="721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4" d="100"/>
          <a:sy n="84" d="100"/>
        </p:scale>
        <p:origin x="3828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1</c:v>
                </c:pt>
              </c:strCache>
            </c:strRef>
          </c:tx>
          <c:dPt>
            <c:idx val="0"/>
            <c:bubble3D val="0"/>
            <c:spPr>
              <a:solidFill>
                <a:schemeClr val="bg1">
                  <a:lumMod val="8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B3AA-4618-A227-BAEE3947EF82}"/>
              </c:ext>
            </c:extLst>
          </c:dPt>
          <c:dPt>
            <c:idx val="1"/>
            <c:bubble3D val="0"/>
            <c:spPr>
              <a:solidFill>
                <a:srgbClr val="FFC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4-B3AA-4618-A227-BAEE3947EF82}"/>
              </c:ext>
            </c:extLst>
          </c:dPt>
          <c:dPt>
            <c:idx val="2"/>
            <c:bubble3D val="0"/>
            <c:spPr>
              <a:solidFill>
                <a:srgbClr val="FF8F0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B3AA-4618-A227-BAEE3947EF82}"/>
              </c:ext>
            </c:extLst>
          </c:dPt>
          <c:dPt>
            <c:idx val="3"/>
            <c:bubble3D val="0"/>
            <c:spPr>
              <a:solidFill>
                <a:schemeClr val="bg1">
                  <a:lumMod val="6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6-B3AA-4618-A227-BAEE3947EF82}"/>
              </c:ext>
            </c:extLst>
          </c:dPt>
          <c:dPt>
            <c:idx val="4"/>
            <c:bubble3D val="0"/>
            <c:spPr>
              <a:solidFill>
                <a:srgbClr val="FF9C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B3AA-4618-A227-BAEE3947EF82}"/>
              </c:ext>
            </c:extLst>
          </c:dPt>
          <c:dPt>
            <c:idx val="5"/>
            <c:bubble3D val="0"/>
            <c:spPr>
              <a:solidFill>
                <a:srgbClr val="FF6E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8-B3AA-4618-A227-BAEE3947EF82}"/>
              </c:ext>
            </c:extLst>
          </c:dPt>
          <c:dPt>
            <c:idx val="6"/>
            <c:bubble3D val="0"/>
            <c:spPr>
              <a:noFill/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B3AA-4618-A227-BAEE3947EF82}"/>
              </c:ext>
            </c:extLst>
          </c:dPt>
          <c:dPt>
            <c:idx val="7"/>
            <c:bubble3D val="0"/>
            <c:spPr>
              <a:noFill/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B3AA-4618-A227-BAEE3947EF82}"/>
              </c:ext>
            </c:extLst>
          </c:dPt>
          <c:cat>
            <c:numRef>
              <c:f>Лист1!$A$2:$A$9</c:f>
              <c:numCache>
                <c:formatCode>General</c:formatCode>
                <c:ptCount val="8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</c:numCache>
            </c:numRef>
          </c:cat>
          <c:val>
            <c:numRef>
              <c:f>Лист1!$B$2:$B$9</c:f>
              <c:numCache>
                <c:formatCode>0.0</c:formatCode>
                <c:ptCount val="8"/>
                <c:pt idx="0">
                  <c:v>8.3333333333333339</c:v>
                </c:pt>
                <c:pt idx="1">
                  <c:v>8.3333333333333339</c:v>
                </c:pt>
                <c:pt idx="2">
                  <c:v>8.3333333333333339</c:v>
                </c:pt>
                <c:pt idx="3">
                  <c:v>8.3333333333333339</c:v>
                </c:pt>
                <c:pt idx="4">
                  <c:v>8.3333333333333339</c:v>
                </c:pt>
                <c:pt idx="5">
                  <c:v>8.3333333333333339</c:v>
                </c:pt>
                <c:pt idx="6" formatCode="General">
                  <c:v>25</c:v>
                </c:pt>
                <c:pt idx="7" formatCode="General">
                  <c:v>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3AA-4618-A227-BAEE3947EF8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1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defRPr>
            </a:pPr>
            <a:r>
              <a:rPr lang="ru-RU" b="1"/>
              <a:t>Динамика проходки за период 2011 – 2023 гг.</a:t>
            </a:r>
          </a:p>
        </c:rich>
      </c:tx>
      <c:layout>
        <c:manualLayout>
          <c:xMode val="edge"/>
          <c:yMode val="edge"/>
          <c:x val="0.31061506660414961"/>
          <c:y val="6.2991657325384151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Arial Narrow" panose="020B0606020202030204" pitchFamily="34" charset="0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1.2134511889476399E-2"/>
          <c:y val="0.20663984253888629"/>
          <c:w val="0.97573097622104721"/>
          <c:h val="0.64176507986274423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Проходка, м</c:v>
                </c:pt>
              </c:strCache>
            </c:strRef>
          </c:tx>
          <c:spPr>
            <a:ln w="38100" cap="rnd">
              <a:solidFill>
                <a:srgbClr val="FF6E00"/>
              </a:solidFill>
              <a:round/>
            </a:ln>
            <a:effectLst/>
          </c:spPr>
          <c:marker>
            <c:symbol val="circle"/>
            <c:size val="8"/>
            <c:spPr>
              <a:solidFill>
                <a:srgbClr val="FF6E00"/>
              </a:solidFill>
              <a:ln w="9525">
                <a:solidFill>
                  <a:srgbClr val="FF6E00"/>
                </a:solidFill>
              </a:ln>
              <a:effectLst/>
            </c:spPr>
          </c:marker>
          <c:dLbls>
            <c:dLbl>
              <c:idx val="8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rgbClr val="FF6E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3-CA5F-43C2-AAD8-46337708B50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>
                        <a:lumMod val="50000"/>
                      </a:schemeClr>
                    </a:solidFill>
                    <a:latin typeface="Arial Narrow" panose="020B0606020202030204" pitchFamily="34" charset="0"/>
                    <a:ea typeface="+mn-ea"/>
                    <a:cs typeface="+mn-cs"/>
                  </a:defRPr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Лист1!$A$2:$A$14</c:f>
              <c:numCache>
                <c:formatCode>General</c:formatCode>
                <c:ptCount val="13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  <c:pt idx="8">
                  <c:v>2019</c:v>
                </c:pt>
                <c:pt idx="9">
                  <c:v>2020</c:v>
                </c:pt>
                <c:pt idx="10">
                  <c:v>2021</c:v>
                </c:pt>
                <c:pt idx="11">
                  <c:v>2022</c:v>
                </c:pt>
                <c:pt idx="12">
                  <c:v>2023</c:v>
                </c:pt>
              </c:numCache>
            </c:numRef>
          </c:cat>
          <c:val>
            <c:numRef>
              <c:f>Лист1!$B$2:$B$14</c:f>
              <c:numCache>
                <c:formatCode>_(* #,##0_);_(* \(#,##0\);_(* "-"_);_(@_)</c:formatCode>
                <c:ptCount val="13"/>
                <c:pt idx="0">
                  <c:v>165791</c:v>
                </c:pt>
                <c:pt idx="1">
                  <c:v>180243</c:v>
                </c:pt>
                <c:pt idx="2">
                  <c:v>176640</c:v>
                </c:pt>
                <c:pt idx="3">
                  <c:v>196881</c:v>
                </c:pt>
                <c:pt idx="4">
                  <c:v>144090</c:v>
                </c:pt>
                <c:pt idx="5">
                  <c:v>301047</c:v>
                </c:pt>
                <c:pt idx="6">
                  <c:v>337981</c:v>
                </c:pt>
                <c:pt idx="7">
                  <c:v>350236</c:v>
                </c:pt>
                <c:pt idx="8">
                  <c:v>452904</c:v>
                </c:pt>
                <c:pt idx="9">
                  <c:v>238811</c:v>
                </c:pt>
                <c:pt idx="10">
                  <c:v>339190</c:v>
                </c:pt>
                <c:pt idx="11">
                  <c:v>339867</c:v>
                </c:pt>
                <c:pt idx="12">
                  <c:v>215710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0-CA5F-43C2-AAD8-46337708B50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04251567"/>
        <c:axId val="735547567"/>
      </c:lineChart>
      <c:catAx>
        <c:axId val="40425156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defRPr>
            </a:pPr>
            <a:endParaRPr lang="ru-RU"/>
          </a:p>
        </c:txPr>
        <c:crossAx val="735547567"/>
        <c:crosses val="autoZero"/>
        <c:auto val="1"/>
        <c:lblAlgn val="ctr"/>
        <c:lblOffset val="100"/>
        <c:noMultiLvlLbl val="0"/>
      </c:catAx>
      <c:valAx>
        <c:axId val="735547567"/>
        <c:scaling>
          <c:orientation val="minMax"/>
        </c:scaling>
        <c:delete val="1"/>
        <c:axPos val="l"/>
        <c:numFmt formatCode="_(* #,##0_);_(* \(#,##0\);_(* &quot;-&quot;_);_(@_)" sourceLinked="1"/>
        <c:majorTickMark val="none"/>
        <c:minorTickMark val="none"/>
        <c:tickLblPos val="nextTo"/>
        <c:crossAx val="40425156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>
        <a:lumMod val="95000"/>
      </a:schemeClr>
    </a:solidFill>
    <a:ln>
      <a:noFill/>
    </a:ln>
    <a:effectLst/>
  </c:spPr>
  <c:txPr>
    <a:bodyPr/>
    <a:lstStyle/>
    <a:p>
      <a:pPr>
        <a:defRPr>
          <a:latin typeface="Arial Narrow" panose="020B0606020202030204" pitchFamily="34" charset="0"/>
        </a:defRPr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3169992292784896E-2"/>
          <c:y val="0.29355609695210183"/>
          <c:w val="0.93366001541443022"/>
          <c:h val="0.5022091304561613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FF8F0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/>
                    </a:solidFill>
                    <a:latin typeface="Arial Narrow" panose="020B0606020202030204" pitchFamily="34" charset="0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</c:numCache>
            </c:num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1.91</c:v>
                </c:pt>
                <c:pt idx="1">
                  <c:v>1.89</c:v>
                </c:pt>
                <c:pt idx="2">
                  <c:v>1.87</c:v>
                </c:pt>
                <c:pt idx="3">
                  <c:v>1.84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AF8-4516-BAB1-73AF054320D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axId val="543872207"/>
        <c:axId val="640827983"/>
      </c:barChart>
      <c:catAx>
        <c:axId val="54387220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+mn-cs"/>
              </a:defRPr>
            </a:pPr>
            <a:endParaRPr lang="ru-RU"/>
          </a:p>
        </c:txPr>
        <c:crossAx val="640827983"/>
        <c:crosses val="autoZero"/>
        <c:auto val="1"/>
        <c:lblAlgn val="ctr"/>
        <c:lblOffset val="100"/>
        <c:noMultiLvlLbl val="0"/>
      </c:catAx>
      <c:valAx>
        <c:axId val="640827983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54387220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800">
          <a:latin typeface="Arial Narrow" panose="020B0606020202030204" pitchFamily="34" charset="0"/>
        </a:defRPr>
      </a:pPr>
      <a:endParaRPr lang="ru-RU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3169992292784896E-2"/>
          <c:y val="0.29355609695210183"/>
          <c:w val="0.93366001541443022"/>
          <c:h val="0.5022091304561613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FF8F0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/>
                    </a:solidFill>
                    <a:latin typeface="Arial Narrow" panose="020B0606020202030204" pitchFamily="34" charset="0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</c:numCache>
            </c:num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3.47</c:v>
                </c:pt>
                <c:pt idx="1">
                  <c:v>3.51</c:v>
                </c:pt>
                <c:pt idx="2">
                  <c:v>3.53</c:v>
                </c:pt>
                <c:pt idx="3">
                  <c:v>3.57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AF8-4516-BAB1-73AF054320D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axId val="543872207"/>
        <c:axId val="640827983"/>
      </c:barChart>
      <c:catAx>
        <c:axId val="54387220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+mn-cs"/>
              </a:defRPr>
            </a:pPr>
            <a:endParaRPr lang="ru-RU"/>
          </a:p>
        </c:txPr>
        <c:crossAx val="640827983"/>
        <c:crosses val="autoZero"/>
        <c:auto val="1"/>
        <c:lblAlgn val="ctr"/>
        <c:lblOffset val="100"/>
        <c:noMultiLvlLbl val="0"/>
      </c:catAx>
      <c:valAx>
        <c:axId val="640827983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54387220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800">
          <a:latin typeface="Arial Narrow" panose="020B0606020202030204" pitchFamily="34" charset="0"/>
        </a:defRPr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9C18DE39-76AC-4328-9E20-5050A77175C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A05949A-0148-4B77-B38A-EFFDE41B6EF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3F677C-9567-4606-98AB-283E21068467}" type="datetimeFigureOut">
              <a:rPr lang="ru-RU" smtClean="0"/>
              <a:t>11.07.2025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F0F4E0CA-4D61-423B-A8B0-B3D8642F0F0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8F87E1F-043A-4ACD-B9B8-0EF18A4E180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269871-DF5E-43FE-82DB-D5429B91C6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4749372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600744-A223-44EC-99E9-426D9EA37C91}" type="datetimeFigureOut">
              <a:rPr lang="ru-RU" smtClean="0"/>
              <a:t>11.07.2025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89EF13-1784-4221-BADE-9D4BD8800A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9008124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820049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00A53E-079D-4FDA-BB6E-C9BA0371D9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509A5C7-4C5E-4C7F-BA53-351F3427FB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148A85A-5B63-49D9-8EA0-911898C908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9B2A52-85D3-4127-8E0B-93AE193DB73C}" type="datetime1">
              <a:rPr lang="ru-RU" smtClean="0"/>
              <a:t>11.07.2025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C4857E3-A53C-4C9B-B9B9-558593AEE1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031D2E1-FD07-4F34-A871-438D85080B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8680B-0338-48A9-A4D0-A150061638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92452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46607B-BD6E-4CC8-95F6-99F636E676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324754C-A8F7-403D-8E33-4A19E23D67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C426A62-BA79-40CC-91C0-1A148A8D6B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A7FA88-7619-4A4C-ABBE-1BA5930EBCC8}" type="datetime1">
              <a:rPr lang="ru-RU" smtClean="0"/>
              <a:t>11.07.2025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CFD1B92-332B-4187-BE5E-BF05830E4E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D3193FA-8845-46A5-9408-AC56FD0062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8680B-0338-48A9-A4D0-A150061638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37027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91EE5B0E-BA8B-4B8F-A9ED-2B14DED146B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E3DB9DD-4934-4307-B3D7-3B62C8C67F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A746961-7DB8-4E82-98B1-B05B991F81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C71CB1-8E3C-4375-B7C2-1BE24EC8A4BB}" type="datetime1">
              <a:rPr lang="ru-RU" smtClean="0"/>
              <a:t>11.07.2025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160C772-C52D-422D-9589-FB89C86C95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E01B44E-1437-4A83-88E6-4F78A90C8A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8680B-0338-48A9-A4D0-A150061638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7128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160B4F1-5568-4E64-B123-9433A7FEF8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0CF0DC9-0C2C-4927-B730-8BD01BC44B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0284C9F-92E7-4D5E-946D-B04982FD44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C80DC-E86B-4216-997E-064D182FE49D}" type="datetime1">
              <a:rPr lang="ru-RU" smtClean="0"/>
              <a:t>11.07.2025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E636EF8-F4A6-488A-8BD4-DD34113426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ACE75D9-899D-446A-ABB1-559A838065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8680B-0338-48A9-A4D0-A150061638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94139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632B4C1-468F-4DE4-BD01-4B627B7B1F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E2FF611-F317-417F-97C9-DA27F1F07B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6578C5C-F9E9-4B5F-AD34-3D13BE73C2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801FD-891E-4570-86C1-393882335290}" type="datetime1">
              <a:rPr lang="ru-RU" smtClean="0"/>
              <a:t>11.07.2025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579A964-14DC-44DD-93F2-B88127C1B5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8BC220B-40AB-4334-9BBD-7E64417BF4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8680B-0338-48A9-A4D0-A150061638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90658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925F970-976E-4AA2-9CF5-6C342C1D2D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D78A958-9475-4972-BC59-E72481D779E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4702FC2-5C0F-44FA-BCAE-BF2FDD6C82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614E06A-C96F-4492-9083-B1B6512717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029B3-94CF-4DFE-A069-700A88DDECFC}" type="datetime1">
              <a:rPr lang="ru-RU" smtClean="0"/>
              <a:t>11.07.2025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F7381B6-FA7A-49F3-83F4-3F3C854EEF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AC70AF8-0E84-4C2F-AB43-70AED05CA4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8680B-0338-48A9-A4D0-A150061638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2158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B6E9325-248F-421D-A1BD-801615A0B3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A9D7E82-CADD-4E4D-930F-757C7F4201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D0EA7DB-63BC-4CC7-9DC9-4BA2943C2F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1C6D337A-BD69-43F6-A3FC-43C019069EB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75707803-D470-4852-8697-3787128B794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147F3CEA-0F91-4815-B0F7-39DE1BFBBA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39724-A5FF-411C-916F-EC6A5EF27414}" type="datetime1">
              <a:rPr lang="ru-RU" smtClean="0"/>
              <a:t>11.07.2025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6E9CFA15-9C69-4543-B22F-F66EF46171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A9564FA-D0B4-4392-B290-CC927FA36E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8680B-0338-48A9-A4D0-A150061638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36142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918E794-F48E-4F00-8227-290D225501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E3C42B73-CF7F-48DA-8E14-5D8A27D773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7B7BE-0920-4825-BA4C-9EA7DAC00A16}" type="datetime1">
              <a:rPr lang="ru-RU" smtClean="0"/>
              <a:t>11.07.2025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B632419E-4608-4C80-BBAA-C6D2C459E0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2F065A87-D5CE-429E-B5F3-F9354DDC6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8680B-0338-48A9-A4D0-A150061638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99579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94393F28-E2EA-49F4-88EF-FAAE3A3A8F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E324F3-D8C4-4007-9C84-06803C7952BC}" type="datetime1">
              <a:rPr lang="ru-RU" smtClean="0"/>
              <a:t>11.07.2025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BC241B6-3737-436A-A822-242D0544FA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7A6C49D-7B3E-4FC0-A87B-AABB27BA5C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8680B-0338-48A9-A4D0-A150061638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66018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3180E5F-6CDB-48D2-82EE-97A3B9A77B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6A780F0-2A72-46B2-8D2A-0B2712D53C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9DA61AD-B3F4-4C6E-96F1-C9F8A07380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B3ECFC3-AB27-45EC-B2E8-E1ABCF408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21DB5-F09C-43A0-B3F3-5846C2EA07E4}" type="datetime1">
              <a:rPr lang="ru-RU" smtClean="0"/>
              <a:t>11.07.2025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9D74422-CF12-4911-AFE4-2BB050E311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1D0B075-6F58-44F1-8ADE-2006CB7578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8680B-0338-48A9-A4D0-A150061638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79676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C67BB39-5956-47D0-B479-8F7FCDD8F4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01FDCB0-2276-4D6A-A74F-F749E1FA654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00B8368-A72D-42F9-905E-3EA6D19745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D478DA1-1FEC-42E8-94EA-ADF2AFEF80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4C3D9-50A4-42E7-81B4-D40E6E136A6C}" type="datetime1">
              <a:rPr lang="ru-RU" smtClean="0"/>
              <a:t>11.07.2025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C62071B-4E05-493D-B210-20FBCDB521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F3F1BC0-6D5C-47D9-B718-A8917A8809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8680B-0338-48A9-A4D0-A150061638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69304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133FF88-AAF5-475F-AE90-B8D6D0C216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D9FC564-FD39-4B1A-9135-CF671C66C3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FF93A7A-485B-4F74-9744-ADB93B64A17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D7D0A7-B7F0-49AA-96C7-91276D4EAB36}" type="datetime1">
              <a:rPr lang="ru-RU" smtClean="0"/>
              <a:t>11.07.2025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223A40A-558D-4D08-AC29-218934C02B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97761C7-E7E7-442B-8B12-CECEB8F827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B8680B-0338-48A9-A4D0-A150061638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97791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5" Type="http://schemas.openxmlformats.org/officeDocument/2006/relationships/chart" Target="../charts/chart4.xml"/><Relationship Id="rId4" Type="http://schemas.openxmlformats.org/officeDocument/2006/relationships/chart" Target="../charts/char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9327D3E-4EBF-4D78-875D-89C9D4C4399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" r="65146" b="358"/>
          <a:stretch/>
        </p:blipFill>
        <p:spPr>
          <a:xfrm>
            <a:off x="0" y="342901"/>
            <a:ext cx="3216275" cy="65151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28B8C79-3DB7-40D7-A528-0730167D39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0998" y="355165"/>
            <a:ext cx="4332806" cy="719137"/>
          </a:xfrm>
          <a:prstGeom prst="rect">
            <a:avLst/>
          </a:prstGeom>
        </p:spPr>
      </p:pic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4483715E-CB48-4DD0-BB46-D2E93689BA3C}"/>
              </a:ext>
            </a:extLst>
          </p:cNvPr>
          <p:cNvSpPr/>
          <p:nvPr/>
        </p:nvSpPr>
        <p:spPr>
          <a:xfrm>
            <a:off x="3216275" y="-6352"/>
            <a:ext cx="200025" cy="6864351"/>
          </a:xfrm>
          <a:prstGeom prst="rect">
            <a:avLst/>
          </a:prstGeom>
          <a:solidFill>
            <a:srgbClr val="FEA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E3C66109-074F-4F34-8BE4-769E037682F4}"/>
              </a:ext>
            </a:extLst>
          </p:cNvPr>
          <p:cNvSpPr/>
          <p:nvPr/>
        </p:nvSpPr>
        <p:spPr>
          <a:xfrm>
            <a:off x="3416300" y="-6354"/>
            <a:ext cx="200025" cy="6864351"/>
          </a:xfrm>
          <a:prstGeom prst="rect">
            <a:avLst/>
          </a:prstGeom>
          <a:solidFill>
            <a:srgbClr val="FF8F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4DAB1FDF-4DC8-45F3-80E2-6425D02C5EA6}"/>
              </a:ext>
            </a:extLst>
          </p:cNvPr>
          <p:cNvSpPr/>
          <p:nvPr/>
        </p:nvSpPr>
        <p:spPr>
          <a:xfrm>
            <a:off x="3616325" y="-6356"/>
            <a:ext cx="200025" cy="6864351"/>
          </a:xfrm>
          <a:prstGeom prst="rect">
            <a:avLst/>
          </a:prstGeom>
          <a:solidFill>
            <a:srgbClr val="FF6E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8C29348-C15F-4B32-BE58-F20D2632B5F1}"/>
              </a:ext>
            </a:extLst>
          </p:cNvPr>
          <p:cNvSpPr txBox="1"/>
          <p:nvPr/>
        </p:nvSpPr>
        <p:spPr>
          <a:xfrm>
            <a:off x="4569874" y="2102380"/>
            <a:ext cx="680402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>
                <a:latin typeface="Arial Narrow" panose="020B0606020202030204" pitchFamily="34" charset="0"/>
              </a:rPr>
              <a:t>РУССИНТЕГРАЛ ПИОНЕР</a:t>
            </a:r>
          </a:p>
          <a:p>
            <a:r>
              <a:rPr lang="ru-RU" sz="3200" b="1" dirty="0">
                <a:latin typeface="Arial Narrow" panose="020B0606020202030204" pitchFamily="34" charset="0"/>
              </a:rPr>
              <a:t>Буровая компания</a:t>
            </a:r>
          </a:p>
        </p:txBody>
      </p:sp>
    </p:spTree>
    <p:extLst>
      <p:ext uri="{BB962C8B-B14F-4D97-AF65-F5344CB8AC3E}">
        <p14:creationId xmlns:p14="http://schemas.microsoft.com/office/powerpoint/2010/main" val="36895066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1126980-594C-4059-8A6E-D588209C671F}"/>
              </a:ext>
            </a:extLst>
          </p:cNvPr>
          <p:cNvSpPr txBox="1"/>
          <p:nvPr/>
        </p:nvSpPr>
        <p:spPr>
          <a:xfrm>
            <a:off x="334963" y="201613"/>
            <a:ext cx="7200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latin typeface="Arial Narrow" panose="020B0606020202030204" pitchFamily="34" charset="0"/>
              </a:rPr>
              <a:t>Противофонтанная безопасность</a:t>
            </a:r>
          </a:p>
        </p:txBody>
      </p:sp>
      <p:pic>
        <p:nvPicPr>
          <p:cNvPr id="225" name="Рисунок 224">
            <a:extLst>
              <a:ext uri="{FF2B5EF4-FFF2-40B4-BE49-F238E27FC236}">
                <a16:creationId xmlns:a16="http://schemas.microsoft.com/office/drawing/2014/main" id="{CA47F881-434A-4AF3-92DD-A3F7857F9FD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-6995" r="80065"/>
          <a:stretch/>
        </p:blipFill>
        <p:spPr>
          <a:xfrm>
            <a:off x="11049684" y="120313"/>
            <a:ext cx="816813" cy="727631"/>
          </a:xfrm>
          <a:prstGeom prst="rect">
            <a:avLst/>
          </a:prstGeom>
        </p:spPr>
      </p:pic>
      <p:sp>
        <p:nvSpPr>
          <p:cNvPr id="24" name="Прямоугольник: скругленные противолежащие углы 10">
            <a:extLst>
              <a:ext uri="{FF2B5EF4-FFF2-40B4-BE49-F238E27FC236}">
                <a16:creationId xmlns:a16="http://schemas.microsoft.com/office/drawing/2014/main" id="{13C794FB-89CB-4735-9F5A-9DC7B14B7B6B}"/>
              </a:ext>
            </a:extLst>
          </p:cNvPr>
          <p:cNvSpPr/>
          <p:nvPr/>
        </p:nvSpPr>
        <p:spPr>
          <a:xfrm>
            <a:off x="8975726" y="5943600"/>
            <a:ext cx="3227926" cy="923600"/>
          </a:xfrm>
          <a:custGeom>
            <a:avLst/>
            <a:gdLst>
              <a:gd name="connsiteX0" fmla="*/ 368302 w 3216275"/>
              <a:gd name="connsiteY0" fmla="*/ 0 h 914400"/>
              <a:gd name="connsiteX1" fmla="*/ 3216275 w 3216275"/>
              <a:gd name="connsiteY1" fmla="*/ 0 h 914400"/>
              <a:gd name="connsiteX2" fmla="*/ 3216275 w 3216275"/>
              <a:gd name="connsiteY2" fmla="*/ 0 h 914400"/>
              <a:gd name="connsiteX3" fmla="*/ 3216275 w 3216275"/>
              <a:gd name="connsiteY3" fmla="*/ 546098 h 914400"/>
              <a:gd name="connsiteX4" fmla="*/ 2847973 w 3216275"/>
              <a:gd name="connsiteY4" fmla="*/ 914400 h 914400"/>
              <a:gd name="connsiteX5" fmla="*/ 0 w 3216275"/>
              <a:gd name="connsiteY5" fmla="*/ 914400 h 914400"/>
              <a:gd name="connsiteX6" fmla="*/ 0 w 3216275"/>
              <a:gd name="connsiteY6" fmla="*/ 914400 h 914400"/>
              <a:gd name="connsiteX7" fmla="*/ 0 w 3216275"/>
              <a:gd name="connsiteY7" fmla="*/ 368302 h 914400"/>
              <a:gd name="connsiteX8" fmla="*/ 368302 w 3216275"/>
              <a:gd name="connsiteY8" fmla="*/ 0 h 914400"/>
              <a:gd name="connsiteX0" fmla="*/ 368302 w 3220603"/>
              <a:gd name="connsiteY0" fmla="*/ 0 h 923544"/>
              <a:gd name="connsiteX1" fmla="*/ 3216275 w 3220603"/>
              <a:gd name="connsiteY1" fmla="*/ 0 h 923544"/>
              <a:gd name="connsiteX2" fmla="*/ 3216275 w 3220603"/>
              <a:gd name="connsiteY2" fmla="*/ 0 h 923544"/>
              <a:gd name="connsiteX3" fmla="*/ 3216275 w 3220603"/>
              <a:gd name="connsiteY3" fmla="*/ 546098 h 923544"/>
              <a:gd name="connsiteX4" fmla="*/ 3058285 w 3220603"/>
              <a:gd name="connsiteY4" fmla="*/ 923544 h 923544"/>
              <a:gd name="connsiteX5" fmla="*/ 0 w 3220603"/>
              <a:gd name="connsiteY5" fmla="*/ 914400 h 923544"/>
              <a:gd name="connsiteX6" fmla="*/ 0 w 3220603"/>
              <a:gd name="connsiteY6" fmla="*/ 914400 h 923544"/>
              <a:gd name="connsiteX7" fmla="*/ 0 w 3220603"/>
              <a:gd name="connsiteY7" fmla="*/ 368302 h 923544"/>
              <a:gd name="connsiteX8" fmla="*/ 368302 w 3220603"/>
              <a:gd name="connsiteY8" fmla="*/ 0 h 923544"/>
              <a:gd name="connsiteX0" fmla="*/ 368302 w 3227926"/>
              <a:gd name="connsiteY0" fmla="*/ 0 h 923600"/>
              <a:gd name="connsiteX1" fmla="*/ 3216275 w 3227926"/>
              <a:gd name="connsiteY1" fmla="*/ 0 h 923600"/>
              <a:gd name="connsiteX2" fmla="*/ 3216275 w 3227926"/>
              <a:gd name="connsiteY2" fmla="*/ 0 h 923600"/>
              <a:gd name="connsiteX3" fmla="*/ 3225419 w 3227926"/>
              <a:gd name="connsiteY3" fmla="*/ 728978 h 923600"/>
              <a:gd name="connsiteX4" fmla="*/ 3058285 w 3227926"/>
              <a:gd name="connsiteY4" fmla="*/ 923544 h 923600"/>
              <a:gd name="connsiteX5" fmla="*/ 0 w 3227926"/>
              <a:gd name="connsiteY5" fmla="*/ 914400 h 923600"/>
              <a:gd name="connsiteX6" fmla="*/ 0 w 3227926"/>
              <a:gd name="connsiteY6" fmla="*/ 914400 h 923600"/>
              <a:gd name="connsiteX7" fmla="*/ 0 w 3227926"/>
              <a:gd name="connsiteY7" fmla="*/ 368302 h 923600"/>
              <a:gd name="connsiteX8" fmla="*/ 368302 w 3227926"/>
              <a:gd name="connsiteY8" fmla="*/ 0 h 92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227926" h="923600">
                <a:moveTo>
                  <a:pt x="368302" y="0"/>
                </a:moveTo>
                <a:lnTo>
                  <a:pt x="3216275" y="0"/>
                </a:lnTo>
                <a:lnTo>
                  <a:pt x="3216275" y="0"/>
                </a:lnTo>
                <a:lnTo>
                  <a:pt x="3225419" y="728978"/>
                </a:lnTo>
                <a:cubicBezTo>
                  <a:pt x="3225419" y="932386"/>
                  <a:pt x="3261693" y="923544"/>
                  <a:pt x="3058285" y="923544"/>
                </a:cubicBezTo>
                <a:lnTo>
                  <a:pt x="0" y="914400"/>
                </a:lnTo>
                <a:lnTo>
                  <a:pt x="0" y="914400"/>
                </a:lnTo>
                <a:lnTo>
                  <a:pt x="0" y="368302"/>
                </a:lnTo>
                <a:cubicBezTo>
                  <a:pt x="0" y="164894"/>
                  <a:pt x="164894" y="0"/>
                  <a:pt x="368302" y="0"/>
                </a:cubicBezTo>
                <a:close/>
              </a:path>
            </a:pathLst>
          </a:custGeom>
          <a:gradFill flip="none" rotWithShape="1">
            <a:gsLst>
              <a:gs pos="100000">
                <a:srgbClr val="FF6E00"/>
              </a:gs>
              <a:gs pos="37000">
                <a:srgbClr val="FEAF00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AB941A3-A71E-45E8-8D9B-C915B0FEB0F8}"/>
              </a:ext>
            </a:extLst>
          </p:cNvPr>
          <p:cNvSpPr txBox="1"/>
          <p:nvPr/>
        </p:nvSpPr>
        <p:spPr>
          <a:xfrm>
            <a:off x="11460163" y="6295965"/>
            <a:ext cx="4191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latin typeface="Arial Narrow" panose="020B0606020202030204" pitchFamily="34" charset="0"/>
              </a:rPr>
              <a:t>10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07F65690-22EF-4C0D-A02F-7F60F4BDF724}"/>
              </a:ext>
            </a:extLst>
          </p:cNvPr>
          <p:cNvSpPr/>
          <p:nvPr/>
        </p:nvSpPr>
        <p:spPr>
          <a:xfrm>
            <a:off x="334963" y="1418284"/>
            <a:ext cx="5724525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latin typeface="Arial Narrow" panose="020B0606020202030204" pitchFamily="34" charset="0"/>
              </a:rPr>
              <a:t>     Контроль за противофонтанной безопасностью осуществляет Нижневартовский военизированный отряд на основании договора на противофонтанное обслуживание. Нижневартовский военизированный отряд является структурным подразделением Федерального казённого учреждения </a:t>
            </a:r>
            <a:r>
              <a:rPr lang="ru-RU" sz="1600" dirty="0" err="1">
                <a:latin typeface="Arial Narrow" panose="020B0606020202030204" pitchFamily="34" charset="0"/>
              </a:rPr>
              <a:t>Аварийно</a:t>
            </a:r>
            <a:r>
              <a:rPr lang="ru-RU" sz="1600" dirty="0">
                <a:latin typeface="Arial Narrow" panose="020B0606020202030204" pitchFamily="34" charset="0"/>
              </a:rPr>
              <a:t> – спасательного формирования «</a:t>
            </a:r>
            <a:r>
              <a:rPr lang="ru-RU" sz="1600" dirty="0" err="1">
                <a:latin typeface="Arial Narrow" panose="020B0606020202030204" pitchFamily="34" charset="0"/>
              </a:rPr>
              <a:t>Западно</a:t>
            </a:r>
            <a:r>
              <a:rPr lang="ru-RU" sz="1600" dirty="0">
                <a:latin typeface="Arial Narrow" panose="020B0606020202030204" pitchFamily="34" charset="0"/>
              </a:rPr>
              <a:t> – Сибирской противофонтанной военизированной части». </a:t>
            </a:r>
          </a:p>
          <a:p>
            <a:r>
              <a:rPr lang="ru-RU" sz="1600" b="1" dirty="0">
                <a:latin typeface="Arial Narrow" panose="020B0606020202030204" pitchFamily="34" charset="0"/>
              </a:rPr>
              <a:t>За время деятельности Компании ГНВП, открытых газовых и нефтяных фонтанов на производственных объектах                 ООО «</a:t>
            </a:r>
            <a:r>
              <a:rPr lang="ru-RU" sz="1600" b="1" dirty="0" err="1">
                <a:latin typeface="Arial Narrow" panose="020B0606020202030204" pitchFamily="34" charset="0"/>
              </a:rPr>
              <a:t>РуссИнтеграл</a:t>
            </a:r>
            <a:r>
              <a:rPr lang="ru-RU" sz="1600" b="1" dirty="0">
                <a:latin typeface="Arial Narrow" panose="020B0606020202030204" pitchFamily="34" charset="0"/>
              </a:rPr>
              <a:t>-Пионер» не было.</a:t>
            </a:r>
          </a:p>
        </p:txBody>
      </p:sp>
      <p:sp>
        <p:nvSpPr>
          <p:cNvPr id="7" name="Стрелка: пятиугольник 6">
            <a:extLst>
              <a:ext uri="{FF2B5EF4-FFF2-40B4-BE49-F238E27FC236}">
                <a16:creationId xmlns:a16="http://schemas.microsoft.com/office/drawing/2014/main" id="{04BD4DAA-D471-40CA-B9A9-BE1B1795DFF3}"/>
              </a:ext>
            </a:extLst>
          </p:cNvPr>
          <p:cNvSpPr/>
          <p:nvPr/>
        </p:nvSpPr>
        <p:spPr>
          <a:xfrm>
            <a:off x="354012" y="933652"/>
            <a:ext cx="5700983" cy="484632"/>
          </a:xfrm>
          <a:prstGeom prst="homePlate">
            <a:avLst>
              <a:gd name="adj" fmla="val 0"/>
            </a:avLst>
          </a:prstGeom>
          <a:solidFill>
            <a:srgbClr val="FEA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>
                <a:solidFill>
                  <a:schemeClr val="tx1"/>
                </a:solidFill>
                <a:latin typeface="Arial Narrow" panose="020B0606020202030204" pitchFamily="34" charset="0"/>
              </a:rPr>
              <a:t>1. Контроль за состоянием ПФБ</a:t>
            </a:r>
          </a:p>
        </p:txBody>
      </p:sp>
      <p:sp>
        <p:nvSpPr>
          <p:cNvPr id="8" name="Стрелка: пятиугольник 7">
            <a:extLst>
              <a:ext uri="{FF2B5EF4-FFF2-40B4-BE49-F238E27FC236}">
                <a16:creationId xmlns:a16="http://schemas.microsoft.com/office/drawing/2014/main" id="{3CC479E1-75AC-4CFD-A290-339D91E117A6}"/>
              </a:ext>
            </a:extLst>
          </p:cNvPr>
          <p:cNvSpPr/>
          <p:nvPr/>
        </p:nvSpPr>
        <p:spPr>
          <a:xfrm>
            <a:off x="330470" y="4032463"/>
            <a:ext cx="5724525" cy="484632"/>
          </a:xfrm>
          <a:prstGeom prst="homePlate">
            <a:avLst>
              <a:gd name="adj" fmla="val 0"/>
            </a:avLst>
          </a:prstGeom>
          <a:solidFill>
            <a:srgbClr val="FEA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ru-RU" b="1" dirty="0">
                <a:solidFill>
                  <a:schemeClr val="tx1"/>
                </a:solidFill>
                <a:latin typeface="Arial Narrow" panose="020B0606020202030204" pitchFamily="34" charset="0"/>
              </a:rPr>
              <a:t>2. Обучение персонала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72B274A2-5CDC-460B-8F7A-92111987205F}"/>
              </a:ext>
            </a:extLst>
          </p:cNvPr>
          <p:cNvSpPr/>
          <p:nvPr/>
        </p:nvSpPr>
        <p:spPr>
          <a:xfrm>
            <a:off x="289196" y="4507720"/>
            <a:ext cx="576579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latin typeface="Arial Narrow" panose="020B0606020202030204" pitchFamily="34" charset="0"/>
              </a:rPr>
              <a:t>     Подготовка работников по курсу «Контроль скважины. Управление скважины при </a:t>
            </a:r>
            <a:r>
              <a:rPr lang="ru-RU" sz="1600" dirty="0" err="1">
                <a:latin typeface="Arial Narrow" panose="020B0606020202030204" pitchFamily="34" charset="0"/>
              </a:rPr>
              <a:t>газонефтеводопроявлениях</a:t>
            </a:r>
            <a:r>
              <a:rPr lang="ru-RU" sz="1600" dirty="0">
                <a:latin typeface="Arial Narrow" panose="020B0606020202030204" pitchFamily="34" charset="0"/>
              </a:rPr>
              <a:t>» проводится в                ООО «</a:t>
            </a:r>
            <a:r>
              <a:rPr lang="ru-RU" sz="1600" dirty="0" err="1">
                <a:latin typeface="Arial Narrow" panose="020B0606020202030204" pitchFamily="34" charset="0"/>
              </a:rPr>
              <a:t>Юграпрофбезопасность</a:t>
            </a:r>
            <a:r>
              <a:rPr lang="ru-RU" sz="1600" dirty="0">
                <a:latin typeface="Arial Narrow" panose="020B0606020202030204" pitchFamily="34" charset="0"/>
              </a:rPr>
              <a:t>», работниками Нижневартовского военизированного отряда прошедшими аттестацию в РГТИ, с выдачей удостоверений и регистрации в протоколе. Переподготовка ИТР и рабочих, сдача экзаменов производится каждые три года.</a:t>
            </a:r>
          </a:p>
        </p:txBody>
      </p:sp>
      <p:sp>
        <p:nvSpPr>
          <p:cNvPr id="10" name="Стрелка: пятиугольник 9">
            <a:extLst>
              <a:ext uri="{FF2B5EF4-FFF2-40B4-BE49-F238E27FC236}">
                <a16:creationId xmlns:a16="http://schemas.microsoft.com/office/drawing/2014/main" id="{38C97556-BE06-481B-BAB2-5DA3109AB148}"/>
              </a:ext>
            </a:extLst>
          </p:cNvPr>
          <p:cNvSpPr/>
          <p:nvPr/>
        </p:nvSpPr>
        <p:spPr>
          <a:xfrm>
            <a:off x="6160548" y="944563"/>
            <a:ext cx="5700983" cy="473721"/>
          </a:xfrm>
          <a:prstGeom prst="homePlate">
            <a:avLst>
              <a:gd name="adj" fmla="val 0"/>
            </a:avLst>
          </a:prstGeom>
          <a:solidFill>
            <a:srgbClr val="FEA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ru-RU" b="1" dirty="0">
                <a:solidFill>
                  <a:schemeClr val="tx1"/>
                </a:solidFill>
                <a:latin typeface="Arial Narrow" panose="020B0606020202030204" pitchFamily="34" charset="0"/>
              </a:rPr>
              <a:t>3. Первичный запуск БУ и профилактика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CDA3D901-D561-44F3-A60F-EF6B8FC49C94}"/>
              </a:ext>
            </a:extLst>
          </p:cNvPr>
          <p:cNvSpPr/>
          <p:nvPr/>
        </p:nvSpPr>
        <p:spPr>
          <a:xfrm>
            <a:off x="6132512" y="1418284"/>
            <a:ext cx="5724525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latin typeface="Arial Narrow" panose="020B0606020202030204" pitchFamily="34" charset="0"/>
              </a:rPr>
              <a:t>     Первичный запуск БУ в работу производится рабочей комиссией с обязательным присутствием представителя военизированного отряда. Профилактическое обследование производится работниками Нижневартовского военизированного отряда не реже двух раз в месяц и включает в себя обследование условий противофонтанной безопасности, монтаж и опрессовка ПВО, проведение учебных тревог</a:t>
            </a:r>
          </a:p>
          <a:p>
            <a:r>
              <a:rPr lang="ru-RU" sz="1600" dirty="0">
                <a:latin typeface="Arial Narrow" panose="020B0606020202030204" pitchFamily="34" charset="0"/>
              </a:rPr>
              <a:t>«Выброс» с составлением соответствующих документов.</a:t>
            </a:r>
          </a:p>
        </p:txBody>
      </p:sp>
      <p:sp>
        <p:nvSpPr>
          <p:cNvPr id="12" name="Стрелка: пятиугольник 11">
            <a:extLst>
              <a:ext uri="{FF2B5EF4-FFF2-40B4-BE49-F238E27FC236}">
                <a16:creationId xmlns:a16="http://schemas.microsoft.com/office/drawing/2014/main" id="{5D27F928-463D-40BF-B982-621E0DC871DC}"/>
              </a:ext>
            </a:extLst>
          </p:cNvPr>
          <p:cNvSpPr/>
          <p:nvPr/>
        </p:nvSpPr>
        <p:spPr>
          <a:xfrm>
            <a:off x="6178280" y="4043374"/>
            <a:ext cx="5700983" cy="473721"/>
          </a:xfrm>
          <a:prstGeom prst="homePlate">
            <a:avLst>
              <a:gd name="adj" fmla="val 0"/>
            </a:avLst>
          </a:prstGeom>
          <a:solidFill>
            <a:srgbClr val="FEA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ru-RU" b="1" dirty="0">
                <a:solidFill>
                  <a:schemeClr val="tx1"/>
                </a:solidFill>
                <a:latin typeface="Arial Narrow" panose="020B0606020202030204" pitchFamily="34" charset="0"/>
              </a:rPr>
              <a:t>4. Противовыбросовое оборудование при бурении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DB978224-8EDD-4C43-AB98-722B2E9392F2}"/>
              </a:ext>
            </a:extLst>
          </p:cNvPr>
          <p:cNvSpPr/>
          <p:nvPr/>
        </p:nvSpPr>
        <p:spPr>
          <a:xfrm>
            <a:off x="6107652" y="4492946"/>
            <a:ext cx="576579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latin typeface="Arial Narrow" panose="020B0606020202030204" pitchFamily="34" charset="0"/>
              </a:rPr>
              <a:t>     Парк буровых установок ООО «</a:t>
            </a:r>
            <a:r>
              <a:rPr lang="ru-RU" sz="1600" dirty="0" err="1">
                <a:latin typeface="Arial Narrow" panose="020B0606020202030204" pitchFamily="34" charset="0"/>
              </a:rPr>
              <a:t>РуссИнтеграл</a:t>
            </a:r>
            <a:r>
              <a:rPr lang="ru-RU" sz="1600" dirty="0">
                <a:latin typeface="Arial Narrow" panose="020B0606020202030204" pitchFamily="34" charset="0"/>
              </a:rPr>
              <a:t>-Пионер» оснащен комплектами противовыбросового  оборудования: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latin typeface="Arial Narrow" panose="020B0606020202030204" pitchFamily="34" charset="0"/>
              </a:rPr>
              <a:t>ОП5 350*70*80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latin typeface="Arial Narrow" panose="020B0606020202030204" pitchFamily="34" charset="0"/>
              </a:rPr>
              <a:t>ОП5 350*35*80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latin typeface="Arial Narrow" panose="020B0606020202030204" pitchFamily="34" charset="0"/>
              </a:rPr>
              <a:t>ОП5 230*35*80.</a:t>
            </a:r>
          </a:p>
        </p:txBody>
      </p:sp>
    </p:spTree>
    <p:extLst>
      <p:ext uri="{BB962C8B-B14F-4D97-AF65-F5344CB8AC3E}">
        <p14:creationId xmlns:p14="http://schemas.microsoft.com/office/powerpoint/2010/main" val="30844139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1892BC7-1A84-4DD2-82E7-C79A9721202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578"/>
          <a:stretch/>
        </p:blipFill>
        <p:spPr>
          <a:xfrm>
            <a:off x="0" y="-1"/>
            <a:ext cx="12203652" cy="6867201"/>
          </a:xfrm>
          <a:prstGeom prst="rect">
            <a:avLst/>
          </a:prstGeom>
        </p:spPr>
      </p:pic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4103A433-500F-41DB-AC32-6DAAA19FF3F9}"/>
              </a:ext>
            </a:extLst>
          </p:cNvPr>
          <p:cNvSpPr/>
          <p:nvPr/>
        </p:nvSpPr>
        <p:spPr>
          <a:xfrm>
            <a:off x="7642225" y="1067732"/>
            <a:ext cx="4211637" cy="2361267"/>
          </a:xfrm>
          <a:prstGeom prst="rect">
            <a:avLst/>
          </a:prstGeom>
          <a:solidFill>
            <a:schemeClr val="bg1">
              <a:lumMod val="95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1E6E9C1F-6F36-4B79-8FD9-9F52FBE5F141}"/>
              </a:ext>
            </a:extLst>
          </p:cNvPr>
          <p:cNvSpPr/>
          <p:nvPr/>
        </p:nvSpPr>
        <p:spPr>
          <a:xfrm>
            <a:off x="7642224" y="3575049"/>
            <a:ext cx="4211637" cy="2361267"/>
          </a:xfrm>
          <a:prstGeom prst="rect">
            <a:avLst/>
          </a:prstGeom>
          <a:solidFill>
            <a:schemeClr val="bg1">
              <a:lumMod val="95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15" name="Диаграмма 14">
            <a:extLst>
              <a:ext uri="{FF2B5EF4-FFF2-40B4-BE49-F238E27FC236}">
                <a16:creationId xmlns:a16="http://schemas.microsoft.com/office/drawing/2014/main" id="{473C4310-634A-44D2-9458-7AFCBAEAB65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39971647"/>
              </p:ext>
            </p:extLst>
          </p:nvPr>
        </p:nvGraphicFramePr>
        <p:xfrm>
          <a:off x="7642226" y="1049557"/>
          <a:ext cx="4211638" cy="23794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B1126980-594C-4059-8A6E-D588209C671F}"/>
              </a:ext>
            </a:extLst>
          </p:cNvPr>
          <p:cNvSpPr txBox="1"/>
          <p:nvPr/>
        </p:nvSpPr>
        <p:spPr>
          <a:xfrm>
            <a:off x="334962" y="201613"/>
            <a:ext cx="115443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latin typeface="Arial Narrow" panose="020B0606020202030204" pitchFamily="34" charset="0"/>
              </a:rPr>
              <a:t>Промышленная безопасность, охрана труда и окружающей среды</a:t>
            </a:r>
          </a:p>
        </p:txBody>
      </p:sp>
      <p:sp>
        <p:nvSpPr>
          <p:cNvPr id="24" name="Прямоугольник: скругленные противолежащие углы 10">
            <a:extLst>
              <a:ext uri="{FF2B5EF4-FFF2-40B4-BE49-F238E27FC236}">
                <a16:creationId xmlns:a16="http://schemas.microsoft.com/office/drawing/2014/main" id="{13C794FB-89CB-4735-9F5A-9DC7B14B7B6B}"/>
              </a:ext>
            </a:extLst>
          </p:cNvPr>
          <p:cNvSpPr/>
          <p:nvPr/>
        </p:nvSpPr>
        <p:spPr>
          <a:xfrm>
            <a:off x="8988426" y="5956300"/>
            <a:ext cx="3227926" cy="923600"/>
          </a:xfrm>
          <a:custGeom>
            <a:avLst/>
            <a:gdLst>
              <a:gd name="connsiteX0" fmla="*/ 368302 w 3216275"/>
              <a:gd name="connsiteY0" fmla="*/ 0 h 914400"/>
              <a:gd name="connsiteX1" fmla="*/ 3216275 w 3216275"/>
              <a:gd name="connsiteY1" fmla="*/ 0 h 914400"/>
              <a:gd name="connsiteX2" fmla="*/ 3216275 w 3216275"/>
              <a:gd name="connsiteY2" fmla="*/ 0 h 914400"/>
              <a:gd name="connsiteX3" fmla="*/ 3216275 w 3216275"/>
              <a:gd name="connsiteY3" fmla="*/ 546098 h 914400"/>
              <a:gd name="connsiteX4" fmla="*/ 2847973 w 3216275"/>
              <a:gd name="connsiteY4" fmla="*/ 914400 h 914400"/>
              <a:gd name="connsiteX5" fmla="*/ 0 w 3216275"/>
              <a:gd name="connsiteY5" fmla="*/ 914400 h 914400"/>
              <a:gd name="connsiteX6" fmla="*/ 0 w 3216275"/>
              <a:gd name="connsiteY6" fmla="*/ 914400 h 914400"/>
              <a:gd name="connsiteX7" fmla="*/ 0 w 3216275"/>
              <a:gd name="connsiteY7" fmla="*/ 368302 h 914400"/>
              <a:gd name="connsiteX8" fmla="*/ 368302 w 3216275"/>
              <a:gd name="connsiteY8" fmla="*/ 0 h 914400"/>
              <a:gd name="connsiteX0" fmla="*/ 368302 w 3220603"/>
              <a:gd name="connsiteY0" fmla="*/ 0 h 923544"/>
              <a:gd name="connsiteX1" fmla="*/ 3216275 w 3220603"/>
              <a:gd name="connsiteY1" fmla="*/ 0 h 923544"/>
              <a:gd name="connsiteX2" fmla="*/ 3216275 w 3220603"/>
              <a:gd name="connsiteY2" fmla="*/ 0 h 923544"/>
              <a:gd name="connsiteX3" fmla="*/ 3216275 w 3220603"/>
              <a:gd name="connsiteY3" fmla="*/ 546098 h 923544"/>
              <a:gd name="connsiteX4" fmla="*/ 3058285 w 3220603"/>
              <a:gd name="connsiteY4" fmla="*/ 923544 h 923544"/>
              <a:gd name="connsiteX5" fmla="*/ 0 w 3220603"/>
              <a:gd name="connsiteY5" fmla="*/ 914400 h 923544"/>
              <a:gd name="connsiteX6" fmla="*/ 0 w 3220603"/>
              <a:gd name="connsiteY6" fmla="*/ 914400 h 923544"/>
              <a:gd name="connsiteX7" fmla="*/ 0 w 3220603"/>
              <a:gd name="connsiteY7" fmla="*/ 368302 h 923544"/>
              <a:gd name="connsiteX8" fmla="*/ 368302 w 3220603"/>
              <a:gd name="connsiteY8" fmla="*/ 0 h 923544"/>
              <a:gd name="connsiteX0" fmla="*/ 368302 w 3227926"/>
              <a:gd name="connsiteY0" fmla="*/ 0 h 923600"/>
              <a:gd name="connsiteX1" fmla="*/ 3216275 w 3227926"/>
              <a:gd name="connsiteY1" fmla="*/ 0 h 923600"/>
              <a:gd name="connsiteX2" fmla="*/ 3216275 w 3227926"/>
              <a:gd name="connsiteY2" fmla="*/ 0 h 923600"/>
              <a:gd name="connsiteX3" fmla="*/ 3225419 w 3227926"/>
              <a:gd name="connsiteY3" fmla="*/ 728978 h 923600"/>
              <a:gd name="connsiteX4" fmla="*/ 3058285 w 3227926"/>
              <a:gd name="connsiteY4" fmla="*/ 923544 h 923600"/>
              <a:gd name="connsiteX5" fmla="*/ 0 w 3227926"/>
              <a:gd name="connsiteY5" fmla="*/ 914400 h 923600"/>
              <a:gd name="connsiteX6" fmla="*/ 0 w 3227926"/>
              <a:gd name="connsiteY6" fmla="*/ 914400 h 923600"/>
              <a:gd name="connsiteX7" fmla="*/ 0 w 3227926"/>
              <a:gd name="connsiteY7" fmla="*/ 368302 h 923600"/>
              <a:gd name="connsiteX8" fmla="*/ 368302 w 3227926"/>
              <a:gd name="connsiteY8" fmla="*/ 0 h 92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227926" h="923600">
                <a:moveTo>
                  <a:pt x="368302" y="0"/>
                </a:moveTo>
                <a:lnTo>
                  <a:pt x="3216275" y="0"/>
                </a:lnTo>
                <a:lnTo>
                  <a:pt x="3216275" y="0"/>
                </a:lnTo>
                <a:lnTo>
                  <a:pt x="3225419" y="728978"/>
                </a:lnTo>
                <a:cubicBezTo>
                  <a:pt x="3225419" y="932386"/>
                  <a:pt x="3261693" y="923544"/>
                  <a:pt x="3058285" y="923544"/>
                </a:cubicBezTo>
                <a:lnTo>
                  <a:pt x="0" y="914400"/>
                </a:lnTo>
                <a:lnTo>
                  <a:pt x="0" y="914400"/>
                </a:lnTo>
                <a:lnTo>
                  <a:pt x="0" y="368302"/>
                </a:lnTo>
                <a:cubicBezTo>
                  <a:pt x="0" y="164894"/>
                  <a:pt x="164894" y="0"/>
                  <a:pt x="368302" y="0"/>
                </a:cubicBezTo>
                <a:close/>
              </a:path>
            </a:pathLst>
          </a:custGeom>
          <a:gradFill flip="none" rotWithShape="1">
            <a:gsLst>
              <a:gs pos="100000">
                <a:srgbClr val="FF6E00"/>
              </a:gs>
              <a:gs pos="37000">
                <a:srgbClr val="FEAF00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AB941A3-A71E-45E8-8D9B-C915B0FEB0F8}"/>
              </a:ext>
            </a:extLst>
          </p:cNvPr>
          <p:cNvSpPr txBox="1"/>
          <p:nvPr/>
        </p:nvSpPr>
        <p:spPr>
          <a:xfrm>
            <a:off x="11460163" y="6295965"/>
            <a:ext cx="4191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latin typeface="Arial Narrow" panose="020B0606020202030204" pitchFamily="34" charset="0"/>
              </a:rPr>
              <a:t>11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991362A-F114-4A53-9BD7-E9BA5450273B}"/>
              </a:ext>
            </a:extLst>
          </p:cNvPr>
          <p:cNvSpPr txBox="1"/>
          <p:nvPr/>
        </p:nvSpPr>
        <p:spPr>
          <a:xfrm>
            <a:off x="334962" y="1049558"/>
            <a:ext cx="7129463" cy="4893647"/>
          </a:xfrm>
          <a:prstGeom prst="rect">
            <a:avLst/>
          </a:prstGeom>
          <a:solidFill>
            <a:schemeClr val="bg1">
              <a:lumMod val="95000"/>
              <a:alpha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2400" b="1" dirty="0">
                <a:latin typeface="Arial Narrow" panose="020B0606020202030204" pitchFamily="34" charset="0"/>
              </a:rPr>
              <a:t>Приоритеты: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dirty="0">
                <a:latin typeface="Arial Narrow" panose="020B0606020202030204" pitchFamily="34" charset="0"/>
              </a:rPr>
              <a:t>Обеспечение соответствия экологической и промышленной безопасности новейшим стандартам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Arial Narrow" panose="020B0606020202030204" pitchFamily="34" charset="0"/>
              </a:rPr>
              <a:t>IS0 9001:2015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Arial Narrow" panose="020B0606020202030204" pitchFamily="34" charset="0"/>
              </a:rPr>
              <a:t>IS0 14001:2015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Arial Narrow" panose="020B0606020202030204" pitchFamily="34" charset="0"/>
              </a:rPr>
              <a:t>IS0 45001:2018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dirty="0">
                <a:latin typeface="Arial Narrow" panose="020B0606020202030204" pitchFamily="34" charset="0"/>
              </a:rPr>
              <a:t>Постоянное улучшение показателей в области охраны труда, промышленной безопасности и охраны окружающей среды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dirty="0">
                <a:latin typeface="Arial Narrow" panose="020B0606020202030204" pitchFamily="34" charset="0"/>
              </a:rPr>
              <a:t>Безопасное обращение с отходами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dirty="0">
                <a:latin typeface="Arial Narrow" panose="020B0606020202030204" pitchFamily="34" charset="0"/>
              </a:rPr>
              <a:t>Повышение безопасности труда, снижение воздействия вредных производственных факторов на человека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C295D52-CD5B-4194-90FD-764CE1AC3077}"/>
              </a:ext>
            </a:extLst>
          </p:cNvPr>
          <p:cNvSpPr txBox="1"/>
          <p:nvPr/>
        </p:nvSpPr>
        <p:spPr>
          <a:xfrm>
            <a:off x="7799387" y="988002"/>
            <a:ext cx="39036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latin typeface="Arial Narrow" panose="020B0606020202030204" pitchFamily="34" charset="0"/>
              </a:rPr>
              <a:t>Снижение травматизма</a:t>
            </a:r>
          </a:p>
        </p:txBody>
      </p:sp>
      <p:graphicFrame>
        <p:nvGraphicFramePr>
          <p:cNvPr id="23" name="Диаграмма 22">
            <a:extLst>
              <a:ext uri="{FF2B5EF4-FFF2-40B4-BE49-F238E27FC236}">
                <a16:creationId xmlns:a16="http://schemas.microsoft.com/office/drawing/2014/main" id="{8062015A-6EC5-4B61-99F9-5303A674D8B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25522105"/>
              </p:ext>
            </p:extLst>
          </p:nvPr>
        </p:nvGraphicFramePr>
        <p:xfrm>
          <a:off x="7667625" y="3576856"/>
          <a:ext cx="4211638" cy="23794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6" name="TextBox 25">
            <a:extLst>
              <a:ext uri="{FF2B5EF4-FFF2-40B4-BE49-F238E27FC236}">
                <a16:creationId xmlns:a16="http://schemas.microsoft.com/office/drawing/2014/main" id="{1F69E304-2A6C-4338-AB6E-4E12D9DD8197}"/>
              </a:ext>
            </a:extLst>
          </p:cNvPr>
          <p:cNvSpPr txBox="1"/>
          <p:nvPr/>
        </p:nvSpPr>
        <p:spPr>
          <a:xfrm>
            <a:off x="7824786" y="3515301"/>
            <a:ext cx="39036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latin typeface="Arial Narrow" panose="020B0606020202030204" pitchFamily="34" charset="0"/>
              </a:rPr>
              <a:t>Затраты на экологию</a:t>
            </a:r>
          </a:p>
        </p:txBody>
      </p:sp>
    </p:spTree>
    <p:extLst>
      <p:ext uri="{BB962C8B-B14F-4D97-AF65-F5344CB8AC3E}">
        <p14:creationId xmlns:p14="http://schemas.microsoft.com/office/powerpoint/2010/main" val="35178283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9327D3E-4EBF-4D78-875D-89C9D4C4399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" r="65146" b="358"/>
          <a:stretch/>
        </p:blipFill>
        <p:spPr>
          <a:xfrm>
            <a:off x="0" y="342901"/>
            <a:ext cx="3216275" cy="65151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28B8C79-3DB7-40D7-A528-0730167D39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0998" y="355165"/>
            <a:ext cx="4332806" cy="719137"/>
          </a:xfrm>
          <a:prstGeom prst="rect">
            <a:avLst/>
          </a:prstGeom>
        </p:spPr>
      </p:pic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4483715E-CB48-4DD0-BB46-D2E93689BA3C}"/>
              </a:ext>
            </a:extLst>
          </p:cNvPr>
          <p:cNvSpPr/>
          <p:nvPr/>
        </p:nvSpPr>
        <p:spPr>
          <a:xfrm>
            <a:off x="3216275" y="-6352"/>
            <a:ext cx="200025" cy="6864351"/>
          </a:xfrm>
          <a:prstGeom prst="rect">
            <a:avLst/>
          </a:prstGeom>
          <a:solidFill>
            <a:srgbClr val="FEA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E3C66109-074F-4F34-8BE4-769E037682F4}"/>
              </a:ext>
            </a:extLst>
          </p:cNvPr>
          <p:cNvSpPr/>
          <p:nvPr/>
        </p:nvSpPr>
        <p:spPr>
          <a:xfrm>
            <a:off x="3416300" y="-6354"/>
            <a:ext cx="200025" cy="6864351"/>
          </a:xfrm>
          <a:prstGeom prst="rect">
            <a:avLst/>
          </a:prstGeom>
          <a:solidFill>
            <a:srgbClr val="FF8F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4DAB1FDF-4DC8-45F3-80E2-6425D02C5EA6}"/>
              </a:ext>
            </a:extLst>
          </p:cNvPr>
          <p:cNvSpPr/>
          <p:nvPr/>
        </p:nvSpPr>
        <p:spPr>
          <a:xfrm>
            <a:off x="3616325" y="-6356"/>
            <a:ext cx="200025" cy="6864351"/>
          </a:xfrm>
          <a:prstGeom prst="rect">
            <a:avLst/>
          </a:prstGeom>
          <a:solidFill>
            <a:srgbClr val="FF6E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8C29348-C15F-4B32-BE58-F20D2632B5F1}"/>
              </a:ext>
            </a:extLst>
          </p:cNvPr>
          <p:cNvSpPr txBox="1"/>
          <p:nvPr/>
        </p:nvSpPr>
        <p:spPr>
          <a:xfrm>
            <a:off x="4919779" y="2594822"/>
            <a:ext cx="68040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>
                <a:latin typeface="Arial Narrow" panose="020B0606020202030204" pitchFamily="34" charset="0"/>
              </a:rPr>
              <a:t>Спасибо за внимание!</a:t>
            </a:r>
            <a:endParaRPr lang="ru-RU" sz="3200" b="1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42694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1126980-594C-4059-8A6E-D588209C671F}"/>
              </a:ext>
            </a:extLst>
          </p:cNvPr>
          <p:cNvSpPr txBox="1"/>
          <p:nvPr/>
        </p:nvSpPr>
        <p:spPr>
          <a:xfrm>
            <a:off x="334963" y="201613"/>
            <a:ext cx="7200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latin typeface="Arial Narrow" panose="020B0606020202030204" pitchFamily="34" charset="0"/>
              </a:rPr>
              <a:t>О компании</a:t>
            </a:r>
          </a:p>
        </p:txBody>
      </p:sp>
      <p:sp>
        <p:nvSpPr>
          <p:cNvPr id="11" name="Прямоугольник: скругленные противолежащие углы 10">
            <a:extLst>
              <a:ext uri="{FF2B5EF4-FFF2-40B4-BE49-F238E27FC236}">
                <a16:creationId xmlns:a16="http://schemas.microsoft.com/office/drawing/2014/main" id="{D93CB6F3-83E3-4A98-8869-7A04DC7D936A}"/>
              </a:ext>
            </a:extLst>
          </p:cNvPr>
          <p:cNvSpPr/>
          <p:nvPr/>
        </p:nvSpPr>
        <p:spPr>
          <a:xfrm>
            <a:off x="8975726" y="5943600"/>
            <a:ext cx="3227926" cy="923600"/>
          </a:xfrm>
          <a:custGeom>
            <a:avLst/>
            <a:gdLst>
              <a:gd name="connsiteX0" fmla="*/ 368302 w 3216275"/>
              <a:gd name="connsiteY0" fmla="*/ 0 h 914400"/>
              <a:gd name="connsiteX1" fmla="*/ 3216275 w 3216275"/>
              <a:gd name="connsiteY1" fmla="*/ 0 h 914400"/>
              <a:gd name="connsiteX2" fmla="*/ 3216275 w 3216275"/>
              <a:gd name="connsiteY2" fmla="*/ 0 h 914400"/>
              <a:gd name="connsiteX3" fmla="*/ 3216275 w 3216275"/>
              <a:gd name="connsiteY3" fmla="*/ 546098 h 914400"/>
              <a:gd name="connsiteX4" fmla="*/ 2847973 w 3216275"/>
              <a:gd name="connsiteY4" fmla="*/ 914400 h 914400"/>
              <a:gd name="connsiteX5" fmla="*/ 0 w 3216275"/>
              <a:gd name="connsiteY5" fmla="*/ 914400 h 914400"/>
              <a:gd name="connsiteX6" fmla="*/ 0 w 3216275"/>
              <a:gd name="connsiteY6" fmla="*/ 914400 h 914400"/>
              <a:gd name="connsiteX7" fmla="*/ 0 w 3216275"/>
              <a:gd name="connsiteY7" fmla="*/ 368302 h 914400"/>
              <a:gd name="connsiteX8" fmla="*/ 368302 w 3216275"/>
              <a:gd name="connsiteY8" fmla="*/ 0 h 914400"/>
              <a:gd name="connsiteX0" fmla="*/ 368302 w 3220603"/>
              <a:gd name="connsiteY0" fmla="*/ 0 h 923544"/>
              <a:gd name="connsiteX1" fmla="*/ 3216275 w 3220603"/>
              <a:gd name="connsiteY1" fmla="*/ 0 h 923544"/>
              <a:gd name="connsiteX2" fmla="*/ 3216275 w 3220603"/>
              <a:gd name="connsiteY2" fmla="*/ 0 h 923544"/>
              <a:gd name="connsiteX3" fmla="*/ 3216275 w 3220603"/>
              <a:gd name="connsiteY3" fmla="*/ 546098 h 923544"/>
              <a:gd name="connsiteX4" fmla="*/ 3058285 w 3220603"/>
              <a:gd name="connsiteY4" fmla="*/ 923544 h 923544"/>
              <a:gd name="connsiteX5" fmla="*/ 0 w 3220603"/>
              <a:gd name="connsiteY5" fmla="*/ 914400 h 923544"/>
              <a:gd name="connsiteX6" fmla="*/ 0 w 3220603"/>
              <a:gd name="connsiteY6" fmla="*/ 914400 h 923544"/>
              <a:gd name="connsiteX7" fmla="*/ 0 w 3220603"/>
              <a:gd name="connsiteY7" fmla="*/ 368302 h 923544"/>
              <a:gd name="connsiteX8" fmla="*/ 368302 w 3220603"/>
              <a:gd name="connsiteY8" fmla="*/ 0 h 923544"/>
              <a:gd name="connsiteX0" fmla="*/ 368302 w 3227926"/>
              <a:gd name="connsiteY0" fmla="*/ 0 h 923600"/>
              <a:gd name="connsiteX1" fmla="*/ 3216275 w 3227926"/>
              <a:gd name="connsiteY1" fmla="*/ 0 h 923600"/>
              <a:gd name="connsiteX2" fmla="*/ 3216275 w 3227926"/>
              <a:gd name="connsiteY2" fmla="*/ 0 h 923600"/>
              <a:gd name="connsiteX3" fmla="*/ 3225419 w 3227926"/>
              <a:gd name="connsiteY3" fmla="*/ 728978 h 923600"/>
              <a:gd name="connsiteX4" fmla="*/ 3058285 w 3227926"/>
              <a:gd name="connsiteY4" fmla="*/ 923544 h 923600"/>
              <a:gd name="connsiteX5" fmla="*/ 0 w 3227926"/>
              <a:gd name="connsiteY5" fmla="*/ 914400 h 923600"/>
              <a:gd name="connsiteX6" fmla="*/ 0 w 3227926"/>
              <a:gd name="connsiteY6" fmla="*/ 914400 h 923600"/>
              <a:gd name="connsiteX7" fmla="*/ 0 w 3227926"/>
              <a:gd name="connsiteY7" fmla="*/ 368302 h 923600"/>
              <a:gd name="connsiteX8" fmla="*/ 368302 w 3227926"/>
              <a:gd name="connsiteY8" fmla="*/ 0 h 92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227926" h="923600">
                <a:moveTo>
                  <a:pt x="368302" y="0"/>
                </a:moveTo>
                <a:lnTo>
                  <a:pt x="3216275" y="0"/>
                </a:lnTo>
                <a:lnTo>
                  <a:pt x="3216275" y="0"/>
                </a:lnTo>
                <a:lnTo>
                  <a:pt x="3225419" y="728978"/>
                </a:lnTo>
                <a:cubicBezTo>
                  <a:pt x="3225419" y="932386"/>
                  <a:pt x="3261693" y="923544"/>
                  <a:pt x="3058285" y="923544"/>
                </a:cubicBezTo>
                <a:lnTo>
                  <a:pt x="0" y="914400"/>
                </a:lnTo>
                <a:lnTo>
                  <a:pt x="0" y="914400"/>
                </a:lnTo>
                <a:lnTo>
                  <a:pt x="0" y="368302"/>
                </a:lnTo>
                <a:cubicBezTo>
                  <a:pt x="0" y="164894"/>
                  <a:pt x="164894" y="0"/>
                  <a:pt x="368302" y="0"/>
                </a:cubicBezTo>
                <a:close/>
              </a:path>
            </a:pathLst>
          </a:custGeom>
          <a:gradFill flip="none" rotWithShape="1">
            <a:gsLst>
              <a:gs pos="100000">
                <a:srgbClr val="FF6E00"/>
              </a:gs>
              <a:gs pos="37000">
                <a:srgbClr val="FEAF00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BF786AF-A67F-42BF-BCF3-01CFFEAC0C96}"/>
              </a:ext>
            </a:extLst>
          </p:cNvPr>
          <p:cNvSpPr txBox="1"/>
          <p:nvPr/>
        </p:nvSpPr>
        <p:spPr>
          <a:xfrm>
            <a:off x="11460163" y="6295965"/>
            <a:ext cx="4191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latin typeface="Arial Narrow" panose="020B0606020202030204" pitchFamily="34" charset="0"/>
              </a:rPr>
              <a:t>2</a:t>
            </a:r>
          </a:p>
        </p:txBody>
      </p:sp>
      <p:sp>
        <p:nvSpPr>
          <p:cNvPr id="21" name="Прямоугольник 137">
            <a:extLst>
              <a:ext uri="{FF2B5EF4-FFF2-40B4-BE49-F238E27FC236}">
                <a16:creationId xmlns:a16="http://schemas.microsoft.com/office/drawing/2014/main" id="{E68C47EC-E865-44D9-8E49-473C7361B2B7}"/>
              </a:ext>
            </a:extLst>
          </p:cNvPr>
          <p:cNvSpPr/>
          <p:nvPr/>
        </p:nvSpPr>
        <p:spPr>
          <a:xfrm>
            <a:off x="721324" y="4066505"/>
            <a:ext cx="2418953" cy="900000"/>
          </a:xfrm>
          <a:custGeom>
            <a:avLst/>
            <a:gdLst>
              <a:gd name="connsiteX0" fmla="*/ 0 w 5688013"/>
              <a:gd name="connsiteY0" fmla="*/ 0 h 1439861"/>
              <a:gd name="connsiteX1" fmla="*/ 5688013 w 5688013"/>
              <a:gd name="connsiteY1" fmla="*/ 0 h 1439861"/>
              <a:gd name="connsiteX2" fmla="*/ 5688013 w 5688013"/>
              <a:gd name="connsiteY2" fmla="*/ 1439861 h 1439861"/>
              <a:gd name="connsiteX3" fmla="*/ 0 w 5688013"/>
              <a:gd name="connsiteY3" fmla="*/ 1439861 h 1439861"/>
              <a:gd name="connsiteX4" fmla="*/ 0 w 5688013"/>
              <a:gd name="connsiteY4" fmla="*/ 0 h 1439861"/>
              <a:gd name="connsiteX0" fmla="*/ 822325 w 5688013"/>
              <a:gd name="connsiteY0" fmla="*/ 0 h 1443036"/>
              <a:gd name="connsiteX1" fmla="*/ 5688013 w 5688013"/>
              <a:gd name="connsiteY1" fmla="*/ 3175 h 1443036"/>
              <a:gd name="connsiteX2" fmla="*/ 5688013 w 5688013"/>
              <a:gd name="connsiteY2" fmla="*/ 1443036 h 1443036"/>
              <a:gd name="connsiteX3" fmla="*/ 0 w 5688013"/>
              <a:gd name="connsiteY3" fmla="*/ 1443036 h 1443036"/>
              <a:gd name="connsiteX4" fmla="*/ 822325 w 5688013"/>
              <a:gd name="connsiteY4" fmla="*/ 0 h 1443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88013" h="1443036">
                <a:moveTo>
                  <a:pt x="822325" y="0"/>
                </a:moveTo>
                <a:lnTo>
                  <a:pt x="5688013" y="3175"/>
                </a:lnTo>
                <a:lnTo>
                  <a:pt x="5688013" y="1443036"/>
                </a:lnTo>
                <a:lnTo>
                  <a:pt x="0" y="1443036"/>
                </a:lnTo>
                <a:lnTo>
                  <a:pt x="822325" y="0"/>
                </a:lnTo>
                <a:close/>
              </a:path>
            </a:pathLst>
          </a:custGeom>
          <a:solidFill>
            <a:srgbClr val="FF9C00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600"/>
              </a:spcBef>
            </a:pPr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29" name="Прямоугольник 137">
            <a:extLst>
              <a:ext uri="{FF2B5EF4-FFF2-40B4-BE49-F238E27FC236}">
                <a16:creationId xmlns:a16="http://schemas.microsoft.com/office/drawing/2014/main" id="{9EC34BF5-10DC-4AD9-B7C8-A4D98B57F4CD}"/>
              </a:ext>
            </a:extLst>
          </p:cNvPr>
          <p:cNvSpPr/>
          <p:nvPr/>
        </p:nvSpPr>
        <p:spPr>
          <a:xfrm>
            <a:off x="1477891" y="1217236"/>
            <a:ext cx="1662386" cy="792953"/>
          </a:xfrm>
          <a:custGeom>
            <a:avLst/>
            <a:gdLst>
              <a:gd name="connsiteX0" fmla="*/ 0 w 5688013"/>
              <a:gd name="connsiteY0" fmla="*/ 0 h 1439861"/>
              <a:gd name="connsiteX1" fmla="*/ 5688013 w 5688013"/>
              <a:gd name="connsiteY1" fmla="*/ 0 h 1439861"/>
              <a:gd name="connsiteX2" fmla="*/ 5688013 w 5688013"/>
              <a:gd name="connsiteY2" fmla="*/ 1439861 h 1439861"/>
              <a:gd name="connsiteX3" fmla="*/ 0 w 5688013"/>
              <a:gd name="connsiteY3" fmla="*/ 1439861 h 1439861"/>
              <a:gd name="connsiteX4" fmla="*/ 0 w 5688013"/>
              <a:gd name="connsiteY4" fmla="*/ 0 h 1439861"/>
              <a:gd name="connsiteX0" fmla="*/ 822325 w 5688013"/>
              <a:gd name="connsiteY0" fmla="*/ 0 h 1443036"/>
              <a:gd name="connsiteX1" fmla="*/ 5688013 w 5688013"/>
              <a:gd name="connsiteY1" fmla="*/ 3175 h 1443036"/>
              <a:gd name="connsiteX2" fmla="*/ 5688013 w 5688013"/>
              <a:gd name="connsiteY2" fmla="*/ 1443036 h 1443036"/>
              <a:gd name="connsiteX3" fmla="*/ 0 w 5688013"/>
              <a:gd name="connsiteY3" fmla="*/ 1443036 h 1443036"/>
              <a:gd name="connsiteX4" fmla="*/ 822325 w 5688013"/>
              <a:gd name="connsiteY4" fmla="*/ 0 h 1443036"/>
              <a:gd name="connsiteX0" fmla="*/ 635906 w 5501594"/>
              <a:gd name="connsiteY0" fmla="*/ 0 h 1443036"/>
              <a:gd name="connsiteX1" fmla="*/ 5501594 w 5501594"/>
              <a:gd name="connsiteY1" fmla="*/ 3175 h 1443036"/>
              <a:gd name="connsiteX2" fmla="*/ 5501594 w 5501594"/>
              <a:gd name="connsiteY2" fmla="*/ 1443036 h 1443036"/>
              <a:gd name="connsiteX3" fmla="*/ 0 w 5501594"/>
              <a:gd name="connsiteY3" fmla="*/ 1443036 h 1443036"/>
              <a:gd name="connsiteX4" fmla="*/ 635906 w 5501594"/>
              <a:gd name="connsiteY4" fmla="*/ 0 h 1443036"/>
              <a:gd name="connsiteX0" fmla="*/ 982114 w 5501594"/>
              <a:gd name="connsiteY0" fmla="*/ 0 h 1443036"/>
              <a:gd name="connsiteX1" fmla="*/ 5501594 w 5501594"/>
              <a:gd name="connsiteY1" fmla="*/ 3175 h 1443036"/>
              <a:gd name="connsiteX2" fmla="*/ 5501594 w 5501594"/>
              <a:gd name="connsiteY2" fmla="*/ 1443036 h 1443036"/>
              <a:gd name="connsiteX3" fmla="*/ 0 w 5501594"/>
              <a:gd name="connsiteY3" fmla="*/ 1443036 h 1443036"/>
              <a:gd name="connsiteX4" fmla="*/ 982114 w 5501594"/>
              <a:gd name="connsiteY4" fmla="*/ 0 h 1443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01594" h="1443036">
                <a:moveTo>
                  <a:pt x="982114" y="0"/>
                </a:moveTo>
                <a:lnTo>
                  <a:pt x="5501594" y="3175"/>
                </a:lnTo>
                <a:lnTo>
                  <a:pt x="5501594" y="1443036"/>
                </a:lnTo>
                <a:lnTo>
                  <a:pt x="0" y="1443036"/>
                </a:lnTo>
                <a:lnTo>
                  <a:pt x="982114" y="0"/>
                </a:lnTo>
                <a:close/>
              </a:path>
            </a:pathLst>
          </a:custGeom>
          <a:solidFill>
            <a:srgbClr val="FEAF00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600"/>
              </a:spcBef>
            </a:pPr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31" name="Прямоугольник 137">
            <a:extLst>
              <a:ext uri="{FF2B5EF4-FFF2-40B4-BE49-F238E27FC236}">
                <a16:creationId xmlns:a16="http://schemas.microsoft.com/office/drawing/2014/main" id="{5099EF72-7A43-4C0E-AE0A-915158200B4D}"/>
              </a:ext>
            </a:extLst>
          </p:cNvPr>
          <p:cNvSpPr/>
          <p:nvPr/>
        </p:nvSpPr>
        <p:spPr>
          <a:xfrm>
            <a:off x="1028902" y="2610214"/>
            <a:ext cx="2111375" cy="900000"/>
          </a:xfrm>
          <a:custGeom>
            <a:avLst/>
            <a:gdLst>
              <a:gd name="connsiteX0" fmla="*/ 0 w 5688013"/>
              <a:gd name="connsiteY0" fmla="*/ 0 h 1439861"/>
              <a:gd name="connsiteX1" fmla="*/ 5688013 w 5688013"/>
              <a:gd name="connsiteY1" fmla="*/ 0 h 1439861"/>
              <a:gd name="connsiteX2" fmla="*/ 5688013 w 5688013"/>
              <a:gd name="connsiteY2" fmla="*/ 1439861 h 1439861"/>
              <a:gd name="connsiteX3" fmla="*/ 0 w 5688013"/>
              <a:gd name="connsiteY3" fmla="*/ 1439861 h 1439861"/>
              <a:gd name="connsiteX4" fmla="*/ 0 w 5688013"/>
              <a:gd name="connsiteY4" fmla="*/ 0 h 1439861"/>
              <a:gd name="connsiteX0" fmla="*/ 822325 w 5688013"/>
              <a:gd name="connsiteY0" fmla="*/ 0 h 1443036"/>
              <a:gd name="connsiteX1" fmla="*/ 5688013 w 5688013"/>
              <a:gd name="connsiteY1" fmla="*/ 3175 h 1443036"/>
              <a:gd name="connsiteX2" fmla="*/ 5688013 w 5688013"/>
              <a:gd name="connsiteY2" fmla="*/ 1443036 h 1443036"/>
              <a:gd name="connsiteX3" fmla="*/ 0 w 5688013"/>
              <a:gd name="connsiteY3" fmla="*/ 1443036 h 1443036"/>
              <a:gd name="connsiteX4" fmla="*/ 822325 w 5688013"/>
              <a:gd name="connsiteY4" fmla="*/ 0 h 1443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88013" h="1443036">
                <a:moveTo>
                  <a:pt x="822325" y="0"/>
                </a:moveTo>
                <a:lnTo>
                  <a:pt x="5688013" y="3175"/>
                </a:lnTo>
                <a:lnTo>
                  <a:pt x="5688013" y="1443036"/>
                </a:lnTo>
                <a:lnTo>
                  <a:pt x="0" y="1443036"/>
                </a:lnTo>
                <a:lnTo>
                  <a:pt x="822325" y="0"/>
                </a:lnTo>
                <a:close/>
              </a:path>
            </a:pathLst>
          </a:custGeom>
          <a:solidFill>
            <a:srgbClr val="FF8F0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600"/>
              </a:spcBef>
            </a:pPr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D3548420-A525-4415-A75A-CD99FC21565B}"/>
              </a:ext>
            </a:extLst>
          </p:cNvPr>
          <p:cNvSpPr/>
          <p:nvPr/>
        </p:nvSpPr>
        <p:spPr>
          <a:xfrm rot="1104958">
            <a:off x="1674279" y="850185"/>
            <a:ext cx="161256" cy="8787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63" name="Группа 62">
            <a:extLst>
              <a:ext uri="{FF2B5EF4-FFF2-40B4-BE49-F238E27FC236}">
                <a16:creationId xmlns:a16="http://schemas.microsoft.com/office/drawing/2014/main" id="{7A0E84F1-BBF7-4E6D-BE6E-872A5E838492}"/>
              </a:ext>
            </a:extLst>
          </p:cNvPr>
          <p:cNvGrpSpPr/>
          <p:nvPr/>
        </p:nvGrpSpPr>
        <p:grpSpPr>
          <a:xfrm>
            <a:off x="632737" y="735477"/>
            <a:ext cx="1152496" cy="4387354"/>
            <a:chOff x="565629" y="706242"/>
            <a:chExt cx="1152496" cy="4387354"/>
          </a:xfrm>
        </p:grpSpPr>
        <p:sp>
          <p:nvSpPr>
            <p:cNvPr id="26" name="Стрелка: пятиугольник 25">
              <a:extLst>
                <a:ext uri="{FF2B5EF4-FFF2-40B4-BE49-F238E27FC236}">
                  <a16:creationId xmlns:a16="http://schemas.microsoft.com/office/drawing/2014/main" id="{AC7057EF-08B2-4D47-A56A-00F7EBD9354E}"/>
                </a:ext>
              </a:extLst>
            </p:cNvPr>
            <p:cNvSpPr/>
            <p:nvPr/>
          </p:nvSpPr>
          <p:spPr>
            <a:xfrm rot="17356442">
              <a:off x="-1323503" y="2595374"/>
              <a:ext cx="4387354" cy="609090"/>
            </a:xfrm>
            <a:prstGeom prst="homePlate">
              <a:avLst>
                <a:gd name="adj" fmla="val 18295"/>
              </a:avLst>
            </a:prstGeom>
            <a:gradFill flip="none" rotWithShape="1">
              <a:gsLst>
                <a:gs pos="0">
                  <a:srgbClr val="FF6E00"/>
                </a:gs>
                <a:gs pos="100000">
                  <a:schemeClr val="bg1"/>
                </a:gs>
                <a:gs pos="39000">
                  <a:srgbClr val="FEAF00"/>
                </a:gs>
              </a:gsLst>
              <a:lin ang="10800000" scaled="1"/>
              <a:tileRect/>
            </a:gradFill>
            <a:ln w="165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Bef>
                  <a:spcPts val="600"/>
                </a:spcBef>
              </a:pPr>
              <a:endParaRPr lang="ru-RU" sz="700" dirty="0">
                <a:solidFill>
                  <a:schemeClr val="bg1"/>
                </a:solidFill>
                <a:latin typeface="GPN_DIN Condensed" panose="020B0506020202020204" pitchFamily="34" charset="-52"/>
                <a:ea typeface="GPN_DIN Condensed" panose="020B0506020202020204" pitchFamily="34" charset="-52"/>
              </a:endParaRPr>
            </a:p>
          </p:txBody>
        </p:sp>
        <p:sp>
          <p:nvSpPr>
            <p:cNvPr id="34" name="Стрелка: шеврон 33">
              <a:extLst>
                <a:ext uri="{FF2B5EF4-FFF2-40B4-BE49-F238E27FC236}">
                  <a16:creationId xmlns:a16="http://schemas.microsoft.com/office/drawing/2014/main" id="{47D38FD6-CA99-498A-B71E-E1E200B0D7D7}"/>
                </a:ext>
              </a:extLst>
            </p:cNvPr>
            <p:cNvSpPr/>
            <p:nvPr/>
          </p:nvSpPr>
          <p:spPr>
            <a:xfrm rot="17353717">
              <a:off x="1403053" y="903653"/>
              <a:ext cx="170949" cy="459194"/>
            </a:xfrm>
            <a:prstGeom prst="chevron">
              <a:avLst>
                <a:gd name="adj" fmla="val 49926"/>
              </a:avLst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Bef>
                  <a:spcPts val="600"/>
                </a:spcBef>
              </a:pPr>
              <a:endParaRPr lang="ru-RU" sz="700" dirty="0">
                <a:solidFill>
                  <a:schemeClr val="bg1"/>
                </a:solidFill>
                <a:latin typeface="GPN_DIN Condensed" panose="020B0506020202020204" pitchFamily="34" charset="-52"/>
                <a:ea typeface="GPN_DIN Condensed" panose="020B0506020202020204" pitchFamily="34" charset="-52"/>
              </a:endParaRPr>
            </a:p>
          </p:txBody>
        </p:sp>
        <p:sp>
          <p:nvSpPr>
            <p:cNvPr id="36" name="Стрелка: шеврон 35">
              <a:extLst>
                <a:ext uri="{FF2B5EF4-FFF2-40B4-BE49-F238E27FC236}">
                  <a16:creationId xmlns:a16="http://schemas.microsoft.com/office/drawing/2014/main" id="{0B896374-D7B3-4AEA-9F09-D53F335A8884}"/>
                </a:ext>
              </a:extLst>
            </p:cNvPr>
            <p:cNvSpPr/>
            <p:nvPr/>
          </p:nvSpPr>
          <p:spPr>
            <a:xfrm rot="17353717">
              <a:off x="1338531" y="1059974"/>
              <a:ext cx="170949" cy="459194"/>
            </a:xfrm>
            <a:prstGeom prst="chevron">
              <a:avLst>
                <a:gd name="adj" fmla="val 49926"/>
              </a:avLst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Bef>
                  <a:spcPts val="600"/>
                </a:spcBef>
              </a:pPr>
              <a:endParaRPr lang="ru-RU" sz="700" dirty="0">
                <a:solidFill>
                  <a:schemeClr val="bg1"/>
                </a:solidFill>
                <a:latin typeface="GPN_DIN Condensed" panose="020B0506020202020204" pitchFamily="34" charset="-52"/>
                <a:ea typeface="GPN_DIN Condensed" panose="020B0506020202020204" pitchFamily="34" charset="-52"/>
              </a:endParaRPr>
            </a:p>
          </p:txBody>
        </p:sp>
        <p:sp>
          <p:nvSpPr>
            <p:cNvPr id="37" name="Стрелка: шеврон 36">
              <a:extLst>
                <a:ext uri="{FF2B5EF4-FFF2-40B4-BE49-F238E27FC236}">
                  <a16:creationId xmlns:a16="http://schemas.microsoft.com/office/drawing/2014/main" id="{5D288B0B-7B16-46B3-969D-09A5D8992186}"/>
                </a:ext>
              </a:extLst>
            </p:cNvPr>
            <p:cNvSpPr/>
            <p:nvPr/>
          </p:nvSpPr>
          <p:spPr>
            <a:xfrm rot="17353717">
              <a:off x="1290391" y="1212418"/>
              <a:ext cx="170949" cy="459194"/>
            </a:xfrm>
            <a:prstGeom prst="chevron">
              <a:avLst>
                <a:gd name="adj" fmla="val 49926"/>
              </a:avLst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Bef>
                  <a:spcPts val="600"/>
                </a:spcBef>
              </a:pPr>
              <a:endParaRPr lang="ru-RU" sz="700" dirty="0">
                <a:solidFill>
                  <a:schemeClr val="bg1"/>
                </a:solidFill>
                <a:latin typeface="GPN_DIN Condensed" panose="020B0506020202020204" pitchFamily="34" charset="-52"/>
                <a:ea typeface="GPN_DIN Condensed" panose="020B0506020202020204" pitchFamily="34" charset="-52"/>
              </a:endParaRPr>
            </a:p>
          </p:txBody>
        </p:sp>
      </p:grpSp>
      <p:grpSp>
        <p:nvGrpSpPr>
          <p:cNvPr id="35" name="Группа 34">
            <a:extLst>
              <a:ext uri="{FF2B5EF4-FFF2-40B4-BE49-F238E27FC236}">
                <a16:creationId xmlns:a16="http://schemas.microsoft.com/office/drawing/2014/main" id="{A3B879EE-E71B-4B3D-A21E-4A976BAA56A3}"/>
              </a:ext>
            </a:extLst>
          </p:cNvPr>
          <p:cNvGrpSpPr/>
          <p:nvPr/>
        </p:nvGrpSpPr>
        <p:grpSpPr>
          <a:xfrm>
            <a:off x="1881299" y="1153647"/>
            <a:ext cx="1962686" cy="856542"/>
            <a:chOff x="2020976" y="669235"/>
            <a:chExt cx="1962686" cy="856542"/>
          </a:xfrm>
        </p:grpSpPr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221B679E-6C70-4611-8A2B-2197B7B5F2C7}"/>
                </a:ext>
              </a:extLst>
            </p:cNvPr>
            <p:cNvSpPr txBox="1"/>
            <p:nvPr/>
          </p:nvSpPr>
          <p:spPr>
            <a:xfrm>
              <a:off x="2020976" y="669235"/>
              <a:ext cx="131374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4400" b="1" dirty="0">
                  <a:latin typeface="Arial Narrow" panose="020B0606020202030204" pitchFamily="34" charset="0"/>
                </a:rPr>
                <a:t>31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AD3E76CD-314E-4FB3-A786-1E1DADAC42BF}"/>
                </a:ext>
              </a:extLst>
            </p:cNvPr>
            <p:cNvSpPr txBox="1"/>
            <p:nvPr/>
          </p:nvSpPr>
          <p:spPr>
            <a:xfrm>
              <a:off x="2306079" y="1248778"/>
              <a:ext cx="167758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 Narrow" panose="020B0606020202030204" pitchFamily="34" charset="0"/>
                </a:rPr>
                <a:t>Год на рынке</a:t>
              </a:r>
            </a:p>
          </p:txBody>
        </p:sp>
      </p:grpSp>
      <p:sp>
        <p:nvSpPr>
          <p:cNvPr id="43" name="TextBox 42">
            <a:extLst>
              <a:ext uri="{FF2B5EF4-FFF2-40B4-BE49-F238E27FC236}">
                <a16:creationId xmlns:a16="http://schemas.microsoft.com/office/drawing/2014/main" id="{B7368E15-3800-4FF6-B84C-7F61459E04A8}"/>
              </a:ext>
            </a:extLst>
          </p:cNvPr>
          <p:cNvSpPr txBox="1"/>
          <p:nvPr/>
        </p:nvSpPr>
        <p:spPr>
          <a:xfrm>
            <a:off x="1379761" y="2590757"/>
            <a:ext cx="131374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>
                <a:latin typeface="Arial Narrow" panose="020B0606020202030204" pitchFamily="34" charset="0"/>
              </a:rPr>
              <a:t>800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C97333B1-B451-4D7E-8B58-8BD28C8E02D5}"/>
              </a:ext>
            </a:extLst>
          </p:cNvPr>
          <p:cNvSpPr txBox="1"/>
          <p:nvPr/>
        </p:nvSpPr>
        <p:spPr>
          <a:xfrm>
            <a:off x="2047577" y="3176807"/>
            <a:ext cx="129752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Narrow" panose="020B0606020202030204" pitchFamily="34" charset="0"/>
              </a:rPr>
              <a:t>Специалистов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22FD9CC7-2AD9-4BCE-95EA-E80262678EDA}"/>
              </a:ext>
            </a:extLst>
          </p:cNvPr>
          <p:cNvSpPr txBox="1"/>
          <p:nvPr/>
        </p:nvSpPr>
        <p:spPr>
          <a:xfrm>
            <a:off x="897014" y="4118528"/>
            <a:ext cx="131374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>
                <a:latin typeface="Arial Narrow" panose="020B0606020202030204" pitchFamily="34" charset="0"/>
              </a:rPr>
              <a:t>14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A3BEC4E6-0DCD-467C-9565-7B848E40D3D1}"/>
              </a:ext>
            </a:extLst>
          </p:cNvPr>
          <p:cNvSpPr txBox="1"/>
          <p:nvPr/>
        </p:nvSpPr>
        <p:spPr>
          <a:xfrm>
            <a:off x="1687912" y="4642295"/>
            <a:ext cx="155316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Narrow" panose="020B0606020202030204" pitchFamily="34" charset="0"/>
              </a:rPr>
              <a:t>Буровых установок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438E93C4-400C-4A86-9CA4-70C978196BB1}"/>
              </a:ext>
            </a:extLst>
          </p:cNvPr>
          <p:cNvSpPr txBox="1"/>
          <p:nvPr/>
        </p:nvSpPr>
        <p:spPr>
          <a:xfrm>
            <a:off x="586714" y="5002049"/>
            <a:ext cx="131374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>
                <a:solidFill>
                  <a:schemeClr val="bg1"/>
                </a:solidFill>
                <a:latin typeface="Arial Narrow" panose="020B0606020202030204" pitchFamily="34" charset="0"/>
              </a:rPr>
              <a:t>5</a:t>
            </a:r>
          </a:p>
        </p:txBody>
      </p:sp>
      <p:sp>
        <p:nvSpPr>
          <p:cNvPr id="41" name="Прямоугольник 40">
            <a:extLst>
              <a:ext uri="{FF2B5EF4-FFF2-40B4-BE49-F238E27FC236}">
                <a16:creationId xmlns:a16="http://schemas.microsoft.com/office/drawing/2014/main" id="{EED2334A-A425-4D28-B442-C48DAE6B8271}"/>
              </a:ext>
            </a:extLst>
          </p:cNvPr>
          <p:cNvSpPr/>
          <p:nvPr/>
        </p:nvSpPr>
        <p:spPr>
          <a:xfrm>
            <a:off x="3397938" y="1152771"/>
            <a:ext cx="8062225" cy="7694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Arial Narrow" panose="020B0606020202030204" pitchFamily="34" charset="0"/>
              </a:rPr>
              <a:t>ЗАО Западно-Сибирская Кубанская буровая компания «Пионер» была создана в 1994году</a:t>
            </a:r>
          </a:p>
          <a:p>
            <a:r>
              <a:rPr lang="ru-RU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Arial Narrow" panose="020B0606020202030204" pitchFamily="34" charset="0"/>
              </a:rPr>
              <a:t>на базе ЭГЭБ Ахтырского УБР, осуществлявшего бурение на Северо-</a:t>
            </a:r>
            <a:r>
              <a:rPr lang="ru-RU" sz="1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 Narrow" panose="020B0606020202030204" pitchFamily="34" charset="0"/>
              </a:rPr>
              <a:t>Варьеганском</a:t>
            </a:r>
            <a:r>
              <a:rPr lang="ru-RU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Arial Narrow" panose="020B0606020202030204" pitchFamily="34" charset="0"/>
              </a:rPr>
              <a:t>,</a:t>
            </a:r>
          </a:p>
          <a:p>
            <a:r>
              <a:rPr lang="ru-RU" sz="1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 Narrow" panose="020B0606020202030204" pitchFamily="34" charset="0"/>
              </a:rPr>
              <a:t>Бахиловском</a:t>
            </a:r>
            <a:r>
              <a:rPr lang="ru-RU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Arial Narrow" panose="020B0606020202030204" pitchFamily="34" charset="0"/>
              </a:rPr>
              <a:t>, Северо-</a:t>
            </a:r>
            <a:r>
              <a:rPr lang="ru-RU" sz="1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 Narrow" panose="020B0606020202030204" pitchFamily="34" charset="0"/>
              </a:rPr>
              <a:t>Хохряковском</a:t>
            </a:r>
            <a:r>
              <a:rPr lang="ru-RU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Arial Narrow" panose="020B0606020202030204" pitchFamily="34" charset="0"/>
              </a:rPr>
              <a:t>, </a:t>
            </a:r>
            <a:r>
              <a:rPr lang="ru-RU" sz="1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 Narrow" panose="020B0606020202030204" pitchFamily="34" charset="0"/>
              </a:rPr>
              <a:t>Варьёганском</a:t>
            </a:r>
            <a:r>
              <a:rPr lang="ru-RU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Arial Narrow" panose="020B0606020202030204" pitchFamily="34" charset="0"/>
              </a:rPr>
              <a:t> месторождениях.</a:t>
            </a:r>
          </a:p>
        </p:txBody>
      </p:sp>
      <p:sp>
        <p:nvSpPr>
          <p:cNvPr id="56" name="Прямоугольник 55">
            <a:extLst>
              <a:ext uri="{FF2B5EF4-FFF2-40B4-BE49-F238E27FC236}">
                <a16:creationId xmlns:a16="http://schemas.microsoft.com/office/drawing/2014/main" id="{0F36B2E8-F0E3-4B21-AC4E-FC8DC6EB2690}"/>
              </a:ext>
            </a:extLst>
          </p:cNvPr>
          <p:cNvSpPr/>
          <p:nvPr/>
        </p:nvSpPr>
        <p:spPr>
          <a:xfrm>
            <a:off x="3333918" y="2159782"/>
            <a:ext cx="8102050" cy="15387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ru-RU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Arial Narrow" panose="020B0606020202030204" pitchFamily="34" charset="0"/>
              </a:rPr>
              <a:t>В результате реорганизации закрытого акционерного общества «Западно-Сибирская</a:t>
            </a:r>
          </a:p>
          <a:p>
            <a:r>
              <a:rPr lang="ru-RU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Arial Narrow" panose="020B0606020202030204" pitchFamily="34" charset="0"/>
              </a:rPr>
              <a:t>Кубанская буровая компания «Пионер» и на основе добровольного соглашения физических и</a:t>
            </a:r>
          </a:p>
          <a:p>
            <a:r>
              <a:rPr lang="ru-RU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Arial Narrow" panose="020B0606020202030204" pitchFamily="34" charset="0"/>
              </a:rPr>
              <a:t>юридических лиц решением Учредительного собрания от 31 августа 2000 года образовано</a:t>
            </a:r>
          </a:p>
          <a:p>
            <a:r>
              <a:rPr lang="ru-RU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Arial Narrow" panose="020B0606020202030204" pitchFamily="34" charset="0"/>
              </a:rPr>
              <a:t>ООО ЗСКБК «Пионер», являющееся правопреемником закрытого акционерного общества</a:t>
            </a:r>
          </a:p>
          <a:p>
            <a:r>
              <a:rPr lang="ru-RU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Arial Narrow" panose="020B0606020202030204" pitchFamily="34" charset="0"/>
              </a:rPr>
              <a:t>ЗСКБК "Пионер". С 2007 года в связи с реорганизацией ООО «ЗСКБК «</a:t>
            </a:r>
            <a:r>
              <a:rPr lang="ru-RU" sz="1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 Narrow" panose="020B0606020202030204" pitchFamily="34" charset="0"/>
              </a:rPr>
              <a:t>Пионер»переименовано</a:t>
            </a:r>
            <a:r>
              <a:rPr lang="ru-RU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Arial Narrow" panose="020B0606020202030204" pitchFamily="34" charset="0"/>
              </a:rPr>
              <a:t> </a:t>
            </a:r>
          </a:p>
          <a:p>
            <a:r>
              <a:rPr lang="ru-RU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Arial Narrow" panose="020B0606020202030204" pitchFamily="34" charset="0"/>
              </a:rPr>
              <a:t>на ООО «РуссИнтеграл «Западно-Сибирская Нефтяная Буровая Компания «Пионер».</a:t>
            </a:r>
          </a:p>
        </p:txBody>
      </p:sp>
      <p:sp>
        <p:nvSpPr>
          <p:cNvPr id="58" name="Прямоугольник 57">
            <a:extLst>
              <a:ext uri="{FF2B5EF4-FFF2-40B4-BE49-F238E27FC236}">
                <a16:creationId xmlns:a16="http://schemas.microsoft.com/office/drawing/2014/main" id="{870F5D96-44ED-4772-8835-4CE84C6383EC}"/>
              </a:ext>
            </a:extLst>
          </p:cNvPr>
          <p:cNvSpPr/>
          <p:nvPr/>
        </p:nvSpPr>
        <p:spPr>
          <a:xfrm>
            <a:off x="3333918" y="3928844"/>
            <a:ext cx="8062225" cy="15387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ru-RU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Arial Narrow" panose="020B0606020202030204" pitchFamily="34" charset="0"/>
              </a:rPr>
              <a:t>В 2015 году предприятие переименовано на ООО «</a:t>
            </a:r>
            <a:r>
              <a:rPr lang="ru-RU" sz="1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 Narrow" panose="020B0606020202030204" pitchFamily="34" charset="0"/>
              </a:rPr>
              <a:t>РуссИнтеграл</a:t>
            </a:r>
            <a:r>
              <a:rPr lang="ru-RU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Arial Narrow" panose="020B0606020202030204" pitchFamily="34" charset="0"/>
              </a:rPr>
              <a:t>-Пионер». Буровая</a:t>
            </a:r>
          </a:p>
          <a:p>
            <a:r>
              <a:rPr lang="ru-RU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Arial Narrow" panose="020B0606020202030204" pitchFamily="34" charset="0"/>
              </a:rPr>
              <a:t>компания, на протяжении всего времени существования, является подрядной организацией,</a:t>
            </a:r>
          </a:p>
          <a:p>
            <a:r>
              <a:rPr lang="ru-RU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Arial Narrow" panose="020B0606020202030204" pitchFamily="34" charset="0"/>
              </a:rPr>
              <a:t>которая производит строительство и освоение скважин различного назначения с последующей </a:t>
            </a:r>
          </a:p>
          <a:p>
            <a:r>
              <a:rPr lang="ru-RU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Arial Narrow" panose="020B0606020202030204" pitchFamily="34" charset="0"/>
              </a:rPr>
              <a:t>их передачей «Заказчику». Инженерное и техническое обслуживание процессов бурения, освоения и сопутствующих вспомогательных процессов производит самостоятельно.</a:t>
            </a:r>
            <a:endParaRPr lang="ru-RU" sz="1400" dirty="0">
              <a:solidFill>
                <a:schemeClr val="tx1">
                  <a:lumMod val="95000"/>
                  <a:lumOff val="5000"/>
                </a:schemeClr>
              </a:solidFill>
              <a:latin typeface="Arial Narrow" panose="020B0606020202030204" pitchFamily="34" charset="0"/>
            </a:endParaRPr>
          </a:p>
        </p:txBody>
      </p:sp>
      <p:pic>
        <p:nvPicPr>
          <p:cNvPr id="62" name="Рисунок 61">
            <a:extLst>
              <a:ext uri="{FF2B5EF4-FFF2-40B4-BE49-F238E27FC236}">
                <a16:creationId xmlns:a16="http://schemas.microsoft.com/office/drawing/2014/main" id="{0758115D-081B-4244-A982-494516E413A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-6995" r="80065"/>
          <a:stretch/>
        </p:blipFill>
        <p:spPr>
          <a:xfrm>
            <a:off x="11049684" y="120313"/>
            <a:ext cx="863747" cy="769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1012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1126980-594C-4059-8A6E-D588209C671F}"/>
              </a:ext>
            </a:extLst>
          </p:cNvPr>
          <p:cNvSpPr txBox="1"/>
          <p:nvPr/>
        </p:nvSpPr>
        <p:spPr>
          <a:xfrm>
            <a:off x="344624" y="141538"/>
            <a:ext cx="7200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latin typeface="Arial Narrow" panose="020B0606020202030204" pitchFamily="34" charset="0"/>
              </a:rPr>
              <a:t>География деятельности</a:t>
            </a:r>
          </a:p>
        </p:txBody>
      </p:sp>
      <p:sp>
        <p:nvSpPr>
          <p:cNvPr id="11" name="Прямоугольник: скругленные противолежащие углы 10">
            <a:extLst>
              <a:ext uri="{FF2B5EF4-FFF2-40B4-BE49-F238E27FC236}">
                <a16:creationId xmlns:a16="http://schemas.microsoft.com/office/drawing/2014/main" id="{D93CB6F3-83E3-4A98-8869-7A04DC7D936A}"/>
              </a:ext>
            </a:extLst>
          </p:cNvPr>
          <p:cNvSpPr/>
          <p:nvPr/>
        </p:nvSpPr>
        <p:spPr>
          <a:xfrm>
            <a:off x="8975726" y="5943600"/>
            <a:ext cx="3227926" cy="923600"/>
          </a:xfrm>
          <a:custGeom>
            <a:avLst/>
            <a:gdLst>
              <a:gd name="connsiteX0" fmla="*/ 368302 w 3216275"/>
              <a:gd name="connsiteY0" fmla="*/ 0 h 914400"/>
              <a:gd name="connsiteX1" fmla="*/ 3216275 w 3216275"/>
              <a:gd name="connsiteY1" fmla="*/ 0 h 914400"/>
              <a:gd name="connsiteX2" fmla="*/ 3216275 w 3216275"/>
              <a:gd name="connsiteY2" fmla="*/ 0 h 914400"/>
              <a:gd name="connsiteX3" fmla="*/ 3216275 w 3216275"/>
              <a:gd name="connsiteY3" fmla="*/ 546098 h 914400"/>
              <a:gd name="connsiteX4" fmla="*/ 2847973 w 3216275"/>
              <a:gd name="connsiteY4" fmla="*/ 914400 h 914400"/>
              <a:gd name="connsiteX5" fmla="*/ 0 w 3216275"/>
              <a:gd name="connsiteY5" fmla="*/ 914400 h 914400"/>
              <a:gd name="connsiteX6" fmla="*/ 0 w 3216275"/>
              <a:gd name="connsiteY6" fmla="*/ 914400 h 914400"/>
              <a:gd name="connsiteX7" fmla="*/ 0 w 3216275"/>
              <a:gd name="connsiteY7" fmla="*/ 368302 h 914400"/>
              <a:gd name="connsiteX8" fmla="*/ 368302 w 3216275"/>
              <a:gd name="connsiteY8" fmla="*/ 0 h 914400"/>
              <a:gd name="connsiteX0" fmla="*/ 368302 w 3220603"/>
              <a:gd name="connsiteY0" fmla="*/ 0 h 923544"/>
              <a:gd name="connsiteX1" fmla="*/ 3216275 w 3220603"/>
              <a:gd name="connsiteY1" fmla="*/ 0 h 923544"/>
              <a:gd name="connsiteX2" fmla="*/ 3216275 w 3220603"/>
              <a:gd name="connsiteY2" fmla="*/ 0 h 923544"/>
              <a:gd name="connsiteX3" fmla="*/ 3216275 w 3220603"/>
              <a:gd name="connsiteY3" fmla="*/ 546098 h 923544"/>
              <a:gd name="connsiteX4" fmla="*/ 3058285 w 3220603"/>
              <a:gd name="connsiteY4" fmla="*/ 923544 h 923544"/>
              <a:gd name="connsiteX5" fmla="*/ 0 w 3220603"/>
              <a:gd name="connsiteY5" fmla="*/ 914400 h 923544"/>
              <a:gd name="connsiteX6" fmla="*/ 0 w 3220603"/>
              <a:gd name="connsiteY6" fmla="*/ 914400 h 923544"/>
              <a:gd name="connsiteX7" fmla="*/ 0 w 3220603"/>
              <a:gd name="connsiteY7" fmla="*/ 368302 h 923544"/>
              <a:gd name="connsiteX8" fmla="*/ 368302 w 3220603"/>
              <a:gd name="connsiteY8" fmla="*/ 0 h 923544"/>
              <a:gd name="connsiteX0" fmla="*/ 368302 w 3227926"/>
              <a:gd name="connsiteY0" fmla="*/ 0 h 923600"/>
              <a:gd name="connsiteX1" fmla="*/ 3216275 w 3227926"/>
              <a:gd name="connsiteY1" fmla="*/ 0 h 923600"/>
              <a:gd name="connsiteX2" fmla="*/ 3216275 w 3227926"/>
              <a:gd name="connsiteY2" fmla="*/ 0 h 923600"/>
              <a:gd name="connsiteX3" fmla="*/ 3225419 w 3227926"/>
              <a:gd name="connsiteY3" fmla="*/ 728978 h 923600"/>
              <a:gd name="connsiteX4" fmla="*/ 3058285 w 3227926"/>
              <a:gd name="connsiteY4" fmla="*/ 923544 h 923600"/>
              <a:gd name="connsiteX5" fmla="*/ 0 w 3227926"/>
              <a:gd name="connsiteY5" fmla="*/ 914400 h 923600"/>
              <a:gd name="connsiteX6" fmla="*/ 0 w 3227926"/>
              <a:gd name="connsiteY6" fmla="*/ 914400 h 923600"/>
              <a:gd name="connsiteX7" fmla="*/ 0 w 3227926"/>
              <a:gd name="connsiteY7" fmla="*/ 368302 h 923600"/>
              <a:gd name="connsiteX8" fmla="*/ 368302 w 3227926"/>
              <a:gd name="connsiteY8" fmla="*/ 0 h 92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227926" h="923600">
                <a:moveTo>
                  <a:pt x="368302" y="0"/>
                </a:moveTo>
                <a:lnTo>
                  <a:pt x="3216275" y="0"/>
                </a:lnTo>
                <a:lnTo>
                  <a:pt x="3216275" y="0"/>
                </a:lnTo>
                <a:lnTo>
                  <a:pt x="3225419" y="728978"/>
                </a:lnTo>
                <a:cubicBezTo>
                  <a:pt x="3225419" y="932386"/>
                  <a:pt x="3261693" y="923544"/>
                  <a:pt x="3058285" y="923544"/>
                </a:cubicBezTo>
                <a:lnTo>
                  <a:pt x="0" y="914400"/>
                </a:lnTo>
                <a:lnTo>
                  <a:pt x="0" y="914400"/>
                </a:lnTo>
                <a:lnTo>
                  <a:pt x="0" y="368302"/>
                </a:lnTo>
                <a:cubicBezTo>
                  <a:pt x="0" y="164894"/>
                  <a:pt x="164894" y="0"/>
                  <a:pt x="368302" y="0"/>
                </a:cubicBezTo>
                <a:close/>
              </a:path>
            </a:pathLst>
          </a:custGeom>
          <a:gradFill flip="none" rotWithShape="1">
            <a:gsLst>
              <a:gs pos="100000">
                <a:srgbClr val="FF6E00"/>
              </a:gs>
              <a:gs pos="37000">
                <a:srgbClr val="FEAF00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BF786AF-A67F-42BF-BCF3-01CFFEAC0C96}"/>
              </a:ext>
            </a:extLst>
          </p:cNvPr>
          <p:cNvSpPr txBox="1"/>
          <p:nvPr/>
        </p:nvSpPr>
        <p:spPr>
          <a:xfrm>
            <a:off x="11460163" y="6295965"/>
            <a:ext cx="4191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latin typeface="Arial Narrow" panose="020B0606020202030204" pitchFamily="34" charset="0"/>
              </a:rPr>
              <a:t>3</a:t>
            </a:r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B59C5604-BC8B-4C61-9CF2-9BDDD1598789}"/>
              </a:ext>
            </a:extLst>
          </p:cNvPr>
          <p:cNvGrpSpPr/>
          <p:nvPr/>
        </p:nvGrpSpPr>
        <p:grpSpPr>
          <a:xfrm>
            <a:off x="1821292" y="681269"/>
            <a:ext cx="5457951" cy="4486700"/>
            <a:chOff x="-20208" y="1100369"/>
            <a:chExt cx="5457951" cy="4486700"/>
          </a:xfrm>
        </p:grpSpPr>
        <p:sp>
          <p:nvSpPr>
            <p:cNvPr id="44" name="Freeform 8">
              <a:extLst>
                <a:ext uri="{FF2B5EF4-FFF2-40B4-BE49-F238E27FC236}">
                  <a16:creationId xmlns:a16="http://schemas.microsoft.com/office/drawing/2014/main" id="{D835C881-95B1-47EA-8B1A-3C0CB3F3CD99}"/>
                </a:ext>
              </a:extLst>
            </p:cNvPr>
            <p:cNvSpPr>
              <a:spLocks/>
            </p:cNvSpPr>
            <p:nvPr/>
          </p:nvSpPr>
          <p:spPr bwMode="auto">
            <a:xfrm>
              <a:off x="1955456" y="3327137"/>
              <a:ext cx="284268" cy="255841"/>
            </a:xfrm>
            <a:custGeom>
              <a:avLst/>
              <a:gdLst>
                <a:gd name="T0" fmla="*/ 118 w 120"/>
                <a:gd name="T1" fmla="*/ 86 h 108"/>
                <a:gd name="T2" fmla="*/ 110 w 120"/>
                <a:gd name="T3" fmla="*/ 66 h 108"/>
                <a:gd name="T4" fmla="*/ 120 w 120"/>
                <a:gd name="T5" fmla="*/ 58 h 108"/>
                <a:gd name="T6" fmla="*/ 110 w 120"/>
                <a:gd name="T7" fmla="*/ 52 h 108"/>
                <a:gd name="T8" fmla="*/ 106 w 120"/>
                <a:gd name="T9" fmla="*/ 60 h 108"/>
                <a:gd name="T10" fmla="*/ 102 w 120"/>
                <a:gd name="T11" fmla="*/ 54 h 108"/>
                <a:gd name="T12" fmla="*/ 94 w 120"/>
                <a:gd name="T13" fmla="*/ 42 h 108"/>
                <a:gd name="T14" fmla="*/ 76 w 120"/>
                <a:gd name="T15" fmla="*/ 38 h 108"/>
                <a:gd name="T16" fmla="*/ 64 w 120"/>
                <a:gd name="T17" fmla="*/ 36 h 108"/>
                <a:gd name="T18" fmla="*/ 56 w 120"/>
                <a:gd name="T19" fmla="*/ 24 h 108"/>
                <a:gd name="T20" fmla="*/ 50 w 120"/>
                <a:gd name="T21" fmla="*/ 14 h 108"/>
                <a:gd name="T22" fmla="*/ 48 w 120"/>
                <a:gd name="T23" fmla="*/ 12 h 108"/>
                <a:gd name="T24" fmla="*/ 42 w 120"/>
                <a:gd name="T25" fmla="*/ 10 h 108"/>
                <a:gd name="T26" fmla="*/ 38 w 120"/>
                <a:gd name="T27" fmla="*/ 8 h 108"/>
                <a:gd name="T28" fmla="*/ 30 w 120"/>
                <a:gd name="T29" fmla="*/ 0 h 108"/>
                <a:gd name="T30" fmla="*/ 26 w 120"/>
                <a:gd name="T31" fmla="*/ 0 h 108"/>
                <a:gd name="T32" fmla="*/ 16 w 120"/>
                <a:gd name="T33" fmla="*/ 10 h 108"/>
                <a:gd name="T34" fmla="*/ 14 w 120"/>
                <a:gd name="T35" fmla="*/ 10 h 108"/>
                <a:gd name="T36" fmla="*/ 8 w 120"/>
                <a:gd name="T37" fmla="*/ 8 h 108"/>
                <a:gd name="T38" fmla="*/ 6 w 120"/>
                <a:gd name="T39" fmla="*/ 8 h 108"/>
                <a:gd name="T40" fmla="*/ 6 w 120"/>
                <a:gd name="T41" fmla="*/ 14 h 108"/>
                <a:gd name="T42" fmla="*/ 6 w 120"/>
                <a:gd name="T43" fmla="*/ 20 h 108"/>
                <a:gd name="T44" fmla="*/ 4 w 120"/>
                <a:gd name="T45" fmla="*/ 22 h 108"/>
                <a:gd name="T46" fmla="*/ 0 w 120"/>
                <a:gd name="T47" fmla="*/ 24 h 108"/>
                <a:gd name="T48" fmla="*/ 0 w 120"/>
                <a:gd name="T49" fmla="*/ 32 h 108"/>
                <a:gd name="T50" fmla="*/ 0 w 120"/>
                <a:gd name="T51" fmla="*/ 40 h 108"/>
                <a:gd name="T52" fmla="*/ 14 w 120"/>
                <a:gd name="T53" fmla="*/ 46 h 108"/>
                <a:gd name="T54" fmla="*/ 20 w 120"/>
                <a:gd name="T55" fmla="*/ 48 h 108"/>
                <a:gd name="T56" fmla="*/ 26 w 120"/>
                <a:gd name="T57" fmla="*/ 48 h 108"/>
                <a:gd name="T58" fmla="*/ 34 w 120"/>
                <a:gd name="T59" fmla="*/ 56 h 108"/>
                <a:gd name="T60" fmla="*/ 34 w 120"/>
                <a:gd name="T61" fmla="*/ 58 h 108"/>
                <a:gd name="T62" fmla="*/ 34 w 120"/>
                <a:gd name="T63" fmla="*/ 60 h 108"/>
                <a:gd name="T64" fmla="*/ 36 w 120"/>
                <a:gd name="T65" fmla="*/ 66 h 108"/>
                <a:gd name="T66" fmla="*/ 38 w 120"/>
                <a:gd name="T67" fmla="*/ 68 h 108"/>
                <a:gd name="T68" fmla="*/ 38 w 120"/>
                <a:gd name="T69" fmla="*/ 74 h 108"/>
                <a:gd name="T70" fmla="*/ 38 w 120"/>
                <a:gd name="T71" fmla="*/ 82 h 108"/>
                <a:gd name="T72" fmla="*/ 38 w 120"/>
                <a:gd name="T73" fmla="*/ 88 h 108"/>
                <a:gd name="T74" fmla="*/ 40 w 120"/>
                <a:gd name="T75" fmla="*/ 92 h 108"/>
                <a:gd name="T76" fmla="*/ 42 w 120"/>
                <a:gd name="T77" fmla="*/ 100 h 108"/>
                <a:gd name="T78" fmla="*/ 56 w 120"/>
                <a:gd name="T79" fmla="*/ 100 h 108"/>
                <a:gd name="T80" fmla="*/ 72 w 120"/>
                <a:gd name="T81" fmla="*/ 94 h 108"/>
                <a:gd name="T82" fmla="*/ 82 w 120"/>
                <a:gd name="T83" fmla="*/ 94 h 108"/>
                <a:gd name="T84" fmla="*/ 94 w 120"/>
                <a:gd name="T85" fmla="*/ 100 h 108"/>
                <a:gd name="T86" fmla="*/ 100 w 120"/>
                <a:gd name="T87" fmla="*/ 104 h 108"/>
                <a:gd name="T88" fmla="*/ 112 w 120"/>
                <a:gd name="T89" fmla="*/ 108 h 108"/>
                <a:gd name="T90" fmla="*/ 112 w 120"/>
                <a:gd name="T91" fmla="*/ 104 h 108"/>
                <a:gd name="T92" fmla="*/ 120 w 120"/>
                <a:gd name="T93" fmla="*/ 90 h 108"/>
                <a:gd name="T94" fmla="*/ 120 w 120"/>
                <a:gd name="T95" fmla="*/ 9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20" h="108">
                  <a:moveTo>
                    <a:pt x="120" y="90"/>
                  </a:moveTo>
                  <a:lnTo>
                    <a:pt x="118" y="86"/>
                  </a:lnTo>
                  <a:lnTo>
                    <a:pt x="120" y="76"/>
                  </a:lnTo>
                  <a:lnTo>
                    <a:pt x="110" y="66"/>
                  </a:lnTo>
                  <a:lnTo>
                    <a:pt x="116" y="60"/>
                  </a:lnTo>
                  <a:lnTo>
                    <a:pt x="120" y="58"/>
                  </a:lnTo>
                  <a:lnTo>
                    <a:pt x="120" y="52"/>
                  </a:lnTo>
                  <a:lnTo>
                    <a:pt x="110" y="52"/>
                  </a:lnTo>
                  <a:lnTo>
                    <a:pt x="110" y="56"/>
                  </a:lnTo>
                  <a:lnTo>
                    <a:pt x="106" y="60"/>
                  </a:lnTo>
                  <a:lnTo>
                    <a:pt x="102" y="58"/>
                  </a:lnTo>
                  <a:lnTo>
                    <a:pt x="102" y="54"/>
                  </a:lnTo>
                  <a:lnTo>
                    <a:pt x="102" y="48"/>
                  </a:lnTo>
                  <a:lnTo>
                    <a:pt x="94" y="42"/>
                  </a:lnTo>
                  <a:lnTo>
                    <a:pt x="80" y="42"/>
                  </a:lnTo>
                  <a:lnTo>
                    <a:pt x="76" y="38"/>
                  </a:lnTo>
                  <a:lnTo>
                    <a:pt x="76" y="34"/>
                  </a:lnTo>
                  <a:lnTo>
                    <a:pt x="64" y="36"/>
                  </a:lnTo>
                  <a:lnTo>
                    <a:pt x="52" y="30"/>
                  </a:lnTo>
                  <a:lnTo>
                    <a:pt x="56" y="24"/>
                  </a:lnTo>
                  <a:lnTo>
                    <a:pt x="50" y="14"/>
                  </a:lnTo>
                  <a:lnTo>
                    <a:pt x="50" y="14"/>
                  </a:lnTo>
                  <a:lnTo>
                    <a:pt x="50" y="14"/>
                  </a:lnTo>
                  <a:lnTo>
                    <a:pt x="48" y="12"/>
                  </a:lnTo>
                  <a:lnTo>
                    <a:pt x="46" y="10"/>
                  </a:lnTo>
                  <a:lnTo>
                    <a:pt x="42" y="10"/>
                  </a:lnTo>
                  <a:lnTo>
                    <a:pt x="42" y="10"/>
                  </a:lnTo>
                  <a:lnTo>
                    <a:pt x="38" y="8"/>
                  </a:lnTo>
                  <a:lnTo>
                    <a:pt x="34" y="6"/>
                  </a:lnTo>
                  <a:lnTo>
                    <a:pt x="30" y="0"/>
                  </a:lnTo>
                  <a:lnTo>
                    <a:pt x="26" y="0"/>
                  </a:lnTo>
                  <a:lnTo>
                    <a:pt x="26" y="0"/>
                  </a:lnTo>
                  <a:lnTo>
                    <a:pt x="20" y="6"/>
                  </a:lnTo>
                  <a:lnTo>
                    <a:pt x="16" y="10"/>
                  </a:lnTo>
                  <a:lnTo>
                    <a:pt x="14" y="10"/>
                  </a:lnTo>
                  <a:lnTo>
                    <a:pt x="14" y="10"/>
                  </a:lnTo>
                  <a:lnTo>
                    <a:pt x="10" y="8"/>
                  </a:lnTo>
                  <a:lnTo>
                    <a:pt x="8" y="8"/>
                  </a:lnTo>
                  <a:lnTo>
                    <a:pt x="6" y="8"/>
                  </a:lnTo>
                  <a:lnTo>
                    <a:pt x="6" y="8"/>
                  </a:lnTo>
                  <a:lnTo>
                    <a:pt x="6" y="12"/>
                  </a:lnTo>
                  <a:lnTo>
                    <a:pt x="6" y="14"/>
                  </a:lnTo>
                  <a:lnTo>
                    <a:pt x="8" y="18"/>
                  </a:lnTo>
                  <a:lnTo>
                    <a:pt x="6" y="20"/>
                  </a:lnTo>
                  <a:lnTo>
                    <a:pt x="6" y="20"/>
                  </a:lnTo>
                  <a:lnTo>
                    <a:pt x="4" y="22"/>
                  </a:lnTo>
                  <a:lnTo>
                    <a:pt x="2" y="22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0" y="32"/>
                  </a:lnTo>
                  <a:lnTo>
                    <a:pt x="0" y="40"/>
                  </a:lnTo>
                  <a:lnTo>
                    <a:pt x="0" y="40"/>
                  </a:lnTo>
                  <a:lnTo>
                    <a:pt x="8" y="44"/>
                  </a:lnTo>
                  <a:lnTo>
                    <a:pt x="14" y="46"/>
                  </a:lnTo>
                  <a:lnTo>
                    <a:pt x="14" y="46"/>
                  </a:lnTo>
                  <a:lnTo>
                    <a:pt x="20" y="48"/>
                  </a:lnTo>
                  <a:lnTo>
                    <a:pt x="26" y="48"/>
                  </a:lnTo>
                  <a:lnTo>
                    <a:pt x="26" y="48"/>
                  </a:lnTo>
                  <a:lnTo>
                    <a:pt x="32" y="52"/>
                  </a:lnTo>
                  <a:lnTo>
                    <a:pt x="34" y="56"/>
                  </a:lnTo>
                  <a:lnTo>
                    <a:pt x="36" y="56"/>
                  </a:lnTo>
                  <a:lnTo>
                    <a:pt x="34" y="58"/>
                  </a:lnTo>
                  <a:lnTo>
                    <a:pt x="34" y="58"/>
                  </a:lnTo>
                  <a:lnTo>
                    <a:pt x="34" y="60"/>
                  </a:lnTo>
                  <a:lnTo>
                    <a:pt x="34" y="64"/>
                  </a:lnTo>
                  <a:lnTo>
                    <a:pt x="36" y="66"/>
                  </a:lnTo>
                  <a:lnTo>
                    <a:pt x="38" y="68"/>
                  </a:lnTo>
                  <a:lnTo>
                    <a:pt x="38" y="68"/>
                  </a:lnTo>
                  <a:lnTo>
                    <a:pt x="38" y="74"/>
                  </a:lnTo>
                  <a:lnTo>
                    <a:pt x="38" y="74"/>
                  </a:lnTo>
                  <a:lnTo>
                    <a:pt x="38" y="82"/>
                  </a:lnTo>
                  <a:lnTo>
                    <a:pt x="38" y="82"/>
                  </a:lnTo>
                  <a:lnTo>
                    <a:pt x="38" y="84"/>
                  </a:lnTo>
                  <a:lnTo>
                    <a:pt x="38" y="88"/>
                  </a:lnTo>
                  <a:lnTo>
                    <a:pt x="40" y="92"/>
                  </a:lnTo>
                  <a:lnTo>
                    <a:pt x="40" y="92"/>
                  </a:lnTo>
                  <a:lnTo>
                    <a:pt x="42" y="100"/>
                  </a:lnTo>
                  <a:lnTo>
                    <a:pt x="42" y="100"/>
                  </a:lnTo>
                  <a:lnTo>
                    <a:pt x="56" y="100"/>
                  </a:lnTo>
                  <a:lnTo>
                    <a:pt x="56" y="100"/>
                  </a:lnTo>
                  <a:lnTo>
                    <a:pt x="64" y="98"/>
                  </a:lnTo>
                  <a:lnTo>
                    <a:pt x="72" y="94"/>
                  </a:lnTo>
                  <a:lnTo>
                    <a:pt x="76" y="94"/>
                  </a:lnTo>
                  <a:lnTo>
                    <a:pt x="82" y="94"/>
                  </a:lnTo>
                  <a:lnTo>
                    <a:pt x="82" y="94"/>
                  </a:lnTo>
                  <a:lnTo>
                    <a:pt x="94" y="100"/>
                  </a:lnTo>
                  <a:lnTo>
                    <a:pt x="98" y="100"/>
                  </a:lnTo>
                  <a:lnTo>
                    <a:pt x="100" y="104"/>
                  </a:lnTo>
                  <a:lnTo>
                    <a:pt x="102" y="106"/>
                  </a:lnTo>
                  <a:lnTo>
                    <a:pt x="112" y="108"/>
                  </a:lnTo>
                  <a:lnTo>
                    <a:pt x="116" y="106"/>
                  </a:lnTo>
                  <a:lnTo>
                    <a:pt x="112" y="104"/>
                  </a:lnTo>
                  <a:lnTo>
                    <a:pt x="120" y="90"/>
                  </a:lnTo>
                  <a:lnTo>
                    <a:pt x="120" y="90"/>
                  </a:lnTo>
                  <a:lnTo>
                    <a:pt x="120" y="90"/>
                  </a:lnTo>
                  <a:lnTo>
                    <a:pt x="120" y="9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5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GPN_DIN Condensed Regular"/>
                <a:ea typeface="+mn-ea"/>
                <a:cs typeface="+mn-cs"/>
              </a:endParaRPr>
            </a:p>
          </p:txBody>
        </p:sp>
        <p:sp>
          <p:nvSpPr>
            <p:cNvPr id="46" name="Freeform 9">
              <a:extLst>
                <a:ext uri="{FF2B5EF4-FFF2-40B4-BE49-F238E27FC236}">
                  <a16:creationId xmlns:a16="http://schemas.microsoft.com/office/drawing/2014/main" id="{188DD758-8882-492D-BA1C-91EA71115A2B}"/>
                </a:ext>
              </a:extLst>
            </p:cNvPr>
            <p:cNvSpPr>
              <a:spLocks/>
            </p:cNvSpPr>
            <p:nvPr/>
          </p:nvSpPr>
          <p:spPr bwMode="auto">
            <a:xfrm>
              <a:off x="2249200" y="3483484"/>
              <a:ext cx="338753" cy="343491"/>
            </a:xfrm>
            <a:custGeom>
              <a:avLst/>
              <a:gdLst>
                <a:gd name="T0" fmla="*/ 131 w 143"/>
                <a:gd name="T1" fmla="*/ 16 h 145"/>
                <a:gd name="T2" fmla="*/ 121 w 143"/>
                <a:gd name="T3" fmla="*/ 18 h 145"/>
                <a:gd name="T4" fmla="*/ 115 w 143"/>
                <a:gd name="T5" fmla="*/ 12 h 145"/>
                <a:gd name="T6" fmla="*/ 109 w 143"/>
                <a:gd name="T7" fmla="*/ 2 h 145"/>
                <a:gd name="T8" fmla="*/ 105 w 143"/>
                <a:gd name="T9" fmla="*/ 0 h 145"/>
                <a:gd name="T10" fmla="*/ 93 w 143"/>
                <a:gd name="T11" fmla="*/ 0 h 145"/>
                <a:gd name="T12" fmla="*/ 89 w 143"/>
                <a:gd name="T13" fmla="*/ 2 h 145"/>
                <a:gd name="T14" fmla="*/ 85 w 143"/>
                <a:gd name="T15" fmla="*/ 12 h 145"/>
                <a:gd name="T16" fmla="*/ 81 w 143"/>
                <a:gd name="T17" fmla="*/ 18 h 145"/>
                <a:gd name="T18" fmla="*/ 71 w 143"/>
                <a:gd name="T19" fmla="*/ 28 h 145"/>
                <a:gd name="T20" fmla="*/ 63 w 143"/>
                <a:gd name="T21" fmla="*/ 32 h 145"/>
                <a:gd name="T22" fmla="*/ 49 w 143"/>
                <a:gd name="T23" fmla="*/ 26 h 145"/>
                <a:gd name="T24" fmla="*/ 30 w 143"/>
                <a:gd name="T25" fmla="*/ 56 h 145"/>
                <a:gd name="T26" fmla="*/ 18 w 143"/>
                <a:gd name="T27" fmla="*/ 60 h 145"/>
                <a:gd name="T28" fmla="*/ 8 w 143"/>
                <a:gd name="T29" fmla="*/ 64 h 145"/>
                <a:gd name="T30" fmla="*/ 6 w 143"/>
                <a:gd name="T31" fmla="*/ 66 h 145"/>
                <a:gd name="T32" fmla="*/ 6 w 143"/>
                <a:gd name="T33" fmla="*/ 80 h 145"/>
                <a:gd name="T34" fmla="*/ 4 w 143"/>
                <a:gd name="T35" fmla="*/ 90 h 145"/>
                <a:gd name="T36" fmla="*/ 10 w 143"/>
                <a:gd name="T37" fmla="*/ 111 h 145"/>
                <a:gd name="T38" fmla="*/ 28 w 143"/>
                <a:gd name="T39" fmla="*/ 117 h 145"/>
                <a:gd name="T40" fmla="*/ 32 w 143"/>
                <a:gd name="T41" fmla="*/ 105 h 145"/>
                <a:gd name="T42" fmla="*/ 53 w 143"/>
                <a:gd name="T43" fmla="*/ 107 h 145"/>
                <a:gd name="T44" fmla="*/ 43 w 143"/>
                <a:gd name="T45" fmla="*/ 125 h 145"/>
                <a:gd name="T46" fmla="*/ 55 w 143"/>
                <a:gd name="T47" fmla="*/ 129 h 145"/>
                <a:gd name="T48" fmla="*/ 53 w 143"/>
                <a:gd name="T49" fmla="*/ 131 h 145"/>
                <a:gd name="T50" fmla="*/ 45 w 143"/>
                <a:gd name="T51" fmla="*/ 133 h 145"/>
                <a:gd name="T52" fmla="*/ 43 w 143"/>
                <a:gd name="T53" fmla="*/ 137 h 145"/>
                <a:gd name="T54" fmla="*/ 45 w 143"/>
                <a:gd name="T55" fmla="*/ 145 h 145"/>
                <a:gd name="T56" fmla="*/ 71 w 143"/>
                <a:gd name="T57" fmla="*/ 145 h 145"/>
                <a:gd name="T58" fmla="*/ 87 w 143"/>
                <a:gd name="T59" fmla="*/ 135 h 145"/>
                <a:gd name="T60" fmla="*/ 85 w 143"/>
                <a:gd name="T61" fmla="*/ 129 h 145"/>
                <a:gd name="T62" fmla="*/ 85 w 143"/>
                <a:gd name="T63" fmla="*/ 123 h 145"/>
                <a:gd name="T64" fmla="*/ 77 w 143"/>
                <a:gd name="T65" fmla="*/ 119 h 145"/>
                <a:gd name="T66" fmla="*/ 81 w 143"/>
                <a:gd name="T67" fmla="*/ 115 h 145"/>
                <a:gd name="T68" fmla="*/ 83 w 143"/>
                <a:gd name="T69" fmla="*/ 113 h 145"/>
                <a:gd name="T70" fmla="*/ 85 w 143"/>
                <a:gd name="T71" fmla="*/ 109 h 145"/>
                <a:gd name="T72" fmla="*/ 87 w 143"/>
                <a:gd name="T73" fmla="*/ 109 h 145"/>
                <a:gd name="T74" fmla="*/ 91 w 143"/>
                <a:gd name="T75" fmla="*/ 111 h 145"/>
                <a:gd name="T76" fmla="*/ 97 w 143"/>
                <a:gd name="T77" fmla="*/ 109 h 145"/>
                <a:gd name="T78" fmla="*/ 109 w 143"/>
                <a:gd name="T79" fmla="*/ 105 h 145"/>
                <a:gd name="T80" fmla="*/ 111 w 143"/>
                <a:gd name="T81" fmla="*/ 101 h 145"/>
                <a:gd name="T82" fmla="*/ 113 w 143"/>
                <a:gd name="T83" fmla="*/ 92 h 145"/>
                <a:gd name="T84" fmla="*/ 113 w 143"/>
                <a:gd name="T85" fmla="*/ 88 h 145"/>
                <a:gd name="T86" fmla="*/ 117 w 143"/>
                <a:gd name="T87" fmla="*/ 82 h 145"/>
                <a:gd name="T88" fmla="*/ 117 w 143"/>
                <a:gd name="T89" fmla="*/ 78 h 145"/>
                <a:gd name="T90" fmla="*/ 119 w 143"/>
                <a:gd name="T91" fmla="*/ 78 h 145"/>
                <a:gd name="T92" fmla="*/ 131 w 143"/>
                <a:gd name="T93" fmla="*/ 70 h 145"/>
                <a:gd name="T94" fmla="*/ 131 w 143"/>
                <a:gd name="T95" fmla="*/ 66 h 145"/>
                <a:gd name="T96" fmla="*/ 133 w 143"/>
                <a:gd name="T97" fmla="*/ 50 h 145"/>
                <a:gd name="T98" fmla="*/ 135 w 143"/>
                <a:gd name="T99" fmla="*/ 46 h 145"/>
                <a:gd name="T100" fmla="*/ 133 w 143"/>
                <a:gd name="T101" fmla="*/ 24 h 145"/>
                <a:gd name="T102" fmla="*/ 131 w 143"/>
                <a:gd name="T103" fmla="*/ 16 h 145"/>
                <a:gd name="T104" fmla="*/ 131 w 143"/>
                <a:gd name="T105" fmla="*/ 16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43" h="145">
                  <a:moveTo>
                    <a:pt x="131" y="16"/>
                  </a:moveTo>
                  <a:lnTo>
                    <a:pt x="131" y="16"/>
                  </a:lnTo>
                  <a:lnTo>
                    <a:pt x="121" y="18"/>
                  </a:lnTo>
                  <a:lnTo>
                    <a:pt x="121" y="18"/>
                  </a:lnTo>
                  <a:lnTo>
                    <a:pt x="117" y="16"/>
                  </a:lnTo>
                  <a:lnTo>
                    <a:pt x="115" y="12"/>
                  </a:lnTo>
                  <a:lnTo>
                    <a:pt x="109" y="2"/>
                  </a:lnTo>
                  <a:lnTo>
                    <a:pt x="109" y="2"/>
                  </a:lnTo>
                  <a:lnTo>
                    <a:pt x="107" y="0"/>
                  </a:lnTo>
                  <a:lnTo>
                    <a:pt x="105" y="0"/>
                  </a:lnTo>
                  <a:lnTo>
                    <a:pt x="97" y="0"/>
                  </a:lnTo>
                  <a:lnTo>
                    <a:pt x="93" y="0"/>
                  </a:lnTo>
                  <a:lnTo>
                    <a:pt x="93" y="0"/>
                  </a:lnTo>
                  <a:lnTo>
                    <a:pt x="89" y="2"/>
                  </a:lnTo>
                  <a:lnTo>
                    <a:pt x="87" y="8"/>
                  </a:lnTo>
                  <a:lnTo>
                    <a:pt x="85" y="12"/>
                  </a:lnTo>
                  <a:lnTo>
                    <a:pt x="85" y="12"/>
                  </a:lnTo>
                  <a:lnTo>
                    <a:pt x="81" y="18"/>
                  </a:lnTo>
                  <a:lnTo>
                    <a:pt x="71" y="28"/>
                  </a:lnTo>
                  <a:lnTo>
                    <a:pt x="71" y="28"/>
                  </a:lnTo>
                  <a:lnTo>
                    <a:pt x="67" y="32"/>
                  </a:lnTo>
                  <a:lnTo>
                    <a:pt x="63" y="32"/>
                  </a:lnTo>
                  <a:lnTo>
                    <a:pt x="59" y="32"/>
                  </a:lnTo>
                  <a:lnTo>
                    <a:pt x="49" y="26"/>
                  </a:lnTo>
                  <a:lnTo>
                    <a:pt x="37" y="32"/>
                  </a:lnTo>
                  <a:lnTo>
                    <a:pt x="30" y="56"/>
                  </a:lnTo>
                  <a:lnTo>
                    <a:pt x="24" y="62"/>
                  </a:lnTo>
                  <a:lnTo>
                    <a:pt x="18" y="60"/>
                  </a:lnTo>
                  <a:lnTo>
                    <a:pt x="18" y="60"/>
                  </a:lnTo>
                  <a:lnTo>
                    <a:pt x="8" y="64"/>
                  </a:lnTo>
                  <a:lnTo>
                    <a:pt x="8" y="64"/>
                  </a:lnTo>
                  <a:lnTo>
                    <a:pt x="6" y="66"/>
                  </a:lnTo>
                  <a:lnTo>
                    <a:pt x="6" y="70"/>
                  </a:lnTo>
                  <a:lnTo>
                    <a:pt x="6" y="80"/>
                  </a:lnTo>
                  <a:lnTo>
                    <a:pt x="2" y="86"/>
                  </a:lnTo>
                  <a:lnTo>
                    <a:pt x="4" y="90"/>
                  </a:lnTo>
                  <a:lnTo>
                    <a:pt x="0" y="95"/>
                  </a:lnTo>
                  <a:lnTo>
                    <a:pt x="10" y="111"/>
                  </a:lnTo>
                  <a:lnTo>
                    <a:pt x="20" y="109"/>
                  </a:lnTo>
                  <a:lnTo>
                    <a:pt x="28" y="117"/>
                  </a:lnTo>
                  <a:lnTo>
                    <a:pt x="34" y="117"/>
                  </a:lnTo>
                  <a:lnTo>
                    <a:pt x="32" y="105"/>
                  </a:lnTo>
                  <a:lnTo>
                    <a:pt x="49" y="105"/>
                  </a:lnTo>
                  <a:lnTo>
                    <a:pt x="53" y="107"/>
                  </a:lnTo>
                  <a:lnTo>
                    <a:pt x="41" y="113"/>
                  </a:lnTo>
                  <a:lnTo>
                    <a:pt x="43" y="125"/>
                  </a:lnTo>
                  <a:lnTo>
                    <a:pt x="53" y="123"/>
                  </a:lnTo>
                  <a:lnTo>
                    <a:pt x="55" y="129"/>
                  </a:lnTo>
                  <a:lnTo>
                    <a:pt x="53" y="131"/>
                  </a:lnTo>
                  <a:lnTo>
                    <a:pt x="53" y="131"/>
                  </a:lnTo>
                  <a:lnTo>
                    <a:pt x="45" y="133"/>
                  </a:lnTo>
                  <a:lnTo>
                    <a:pt x="45" y="133"/>
                  </a:lnTo>
                  <a:lnTo>
                    <a:pt x="43" y="135"/>
                  </a:lnTo>
                  <a:lnTo>
                    <a:pt x="43" y="137"/>
                  </a:lnTo>
                  <a:lnTo>
                    <a:pt x="43" y="139"/>
                  </a:lnTo>
                  <a:lnTo>
                    <a:pt x="45" y="145"/>
                  </a:lnTo>
                  <a:lnTo>
                    <a:pt x="53" y="141"/>
                  </a:lnTo>
                  <a:lnTo>
                    <a:pt x="71" y="145"/>
                  </a:lnTo>
                  <a:lnTo>
                    <a:pt x="87" y="135"/>
                  </a:lnTo>
                  <a:lnTo>
                    <a:pt x="87" y="135"/>
                  </a:lnTo>
                  <a:lnTo>
                    <a:pt x="85" y="131"/>
                  </a:lnTo>
                  <a:lnTo>
                    <a:pt x="85" y="129"/>
                  </a:lnTo>
                  <a:lnTo>
                    <a:pt x="85" y="123"/>
                  </a:lnTo>
                  <a:lnTo>
                    <a:pt x="85" y="123"/>
                  </a:lnTo>
                  <a:lnTo>
                    <a:pt x="83" y="123"/>
                  </a:lnTo>
                  <a:lnTo>
                    <a:pt x="77" y="119"/>
                  </a:lnTo>
                  <a:lnTo>
                    <a:pt x="77" y="117"/>
                  </a:lnTo>
                  <a:lnTo>
                    <a:pt x="81" y="115"/>
                  </a:lnTo>
                  <a:lnTo>
                    <a:pt x="81" y="115"/>
                  </a:lnTo>
                  <a:lnTo>
                    <a:pt x="83" y="113"/>
                  </a:lnTo>
                  <a:lnTo>
                    <a:pt x="85" y="111"/>
                  </a:lnTo>
                  <a:lnTo>
                    <a:pt x="85" y="109"/>
                  </a:lnTo>
                  <a:lnTo>
                    <a:pt x="87" y="109"/>
                  </a:lnTo>
                  <a:lnTo>
                    <a:pt x="87" y="109"/>
                  </a:lnTo>
                  <a:lnTo>
                    <a:pt x="89" y="111"/>
                  </a:lnTo>
                  <a:lnTo>
                    <a:pt x="91" y="111"/>
                  </a:lnTo>
                  <a:lnTo>
                    <a:pt x="97" y="109"/>
                  </a:lnTo>
                  <a:lnTo>
                    <a:pt x="97" y="109"/>
                  </a:lnTo>
                  <a:lnTo>
                    <a:pt x="107" y="105"/>
                  </a:lnTo>
                  <a:lnTo>
                    <a:pt x="109" y="105"/>
                  </a:lnTo>
                  <a:lnTo>
                    <a:pt x="111" y="101"/>
                  </a:lnTo>
                  <a:lnTo>
                    <a:pt x="111" y="101"/>
                  </a:lnTo>
                  <a:lnTo>
                    <a:pt x="111" y="94"/>
                  </a:lnTo>
                  <a:lnTo>
                    <a:pt x="113" y="92"/>
                  </a:lnTo>
                  <a:lnTo>
                    <a:pt x="113" y="88"/>
                  </a:lnTo>
                  <a:lnTo>
                    <a:pt x="113" y="88"/>
                  </a:lnTo>
                  <a:lnTo>
                    <a:pt x="117" y="86"/>
                  </a:lnTo>
                  <a:lnTo>
                    <a:pt x="117" y="82"/>
                  </a:lnTo>
                  <a:lnTo>
                    <a:pt x="117" y="80"/>
                  </a:lnTo>
                  <a:lnTo>
                    <a:pt x="117" y="78"/>
                  </a:lnTo>
                  <a:lnTo>
                    <a:pt x="119" y="78"/>
                  </a:lnTo>
                  <a:lnTo>
                    <a:pt x="119" y="78"/>
                  </a:lnTo>
                  <a:lnTo>
                    <a:pt x="127" y="72"/>
                  </a:lnTo>
                  <a:lnTo>
                    <a:pt x="131" y="70"/>
                  </a:lnTo>
                  <a:lnTo>
                    <a:pt x="131" y="66"/>
                  </a:lnTo>
                  <a:lnTo>
                    <a:pt x="131" y="66"/>
                  </a:lnTo>
                  <a:lnTo>
                    <a:pt x="131" y="58"/>
                  </a:lnTo>
                  <a:lnTo>
                    <a:pt x="133" y="50"/>
                  </a:lnTo>
                  <a:lnTo>
                    <a:pt x="135" y="46"/>
                  </a:lnTo>
                  <a:lnTo>
                    <a:pt x="135" y="46"/>
                  </a:lnTo>
                  <a:lnTo>
                    <a:pt x="143" y="34"/>
                  </a:lnTo>
                  <a:lnTo>
                    <a:pt x="133" y="24"/>
                  </a:lnTo>
                  <a:lnTo>
                    <a:pt x="131" y="16"/>
                  </a:lnTo>
                  <a:lnTo>
                    <a:pt x="131" y="16"/>
                  </a:lnTo>
                  <a:lnTo>
                    <a:pt x="131" y="16"/>
                  </a:lnTo>
                  <a:lnTo>
                    <a:pt x="131" y="16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5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GPN_DIN Condensed Regular"/>
                <a:ea typeface="+mn-ea"/>
                <a:cs typeface="+mn-cs"/>
              </a:endParaRPr>
            </a:p>
          </p:txBody>
        </p:sp>
        <p:sp>
          <p:nvSpPr>
            <p:cNvPr id="52" name="Freeform 10">
              <a:extLst>
                <a:ext uri="{FF2B5EF4-FFF2-40B4-BE49-F238E27FC236}">
                  <a16:creationId xmlns:a16="http://schemas.microsoft.com/office/drawing/2014/main" id="{87EFBB3E-777F-4FD9-8763-0EC29D31F185}"/>
                </a:ext>
              </a:extLst>
            </p:cNvPr>
            <p:cNvSpPr>
              <a:spLocks/>
            </p:cNvSpPr>
            <p:nvPr/>
          </p:nvSpPr>
          <p:spPr bwMode="auto">
            <a:xfrm>
              <a:off x="2431606" y="2559612"/>
              <a:ext cx="1551631" cy="876494"/>
            </a:xfrm>
            <a:custGeom>
              <a:avLst/>
              <a:gdLst>
                <a:gd name="T0" fmla="*/ 536 w 655"/>
                <a:gd name="T1" fmla="*/ 201 h 370"/>
                <a:gd name="T2" fmla="*/ 584 w 655"/>
                <a:gd name="T3" fmla="*/ 189 h 370"/>
                <a:gd name="T4" fmla="*/ 623 w 655"/>
                <a:gd name="T5" fmla="*/ 175 h 370"/>
                <a:gd name="T6" fmla="*/ 649 w 655"/>
                <a:gd name="T7" fmla="*/ 151 h 370"/>
                <a:gd name="T8" fmla="*/ 641 w 655"/>
                <a:gd name="T9" fmla="*/ 143 h 370"/>
                <a:gd name="T10" fmla="*/ 639 w 655"/>
                <a:gd name="T11" fmla="*/ 129 h 370"/>
                <a:gd name="T12" fmla="*/ 655 w 655"/>
                <a:gd name="T13" fmla="*/ 115 h 370"/>
                <a:gd name="T14" fmla="*/ 637 w 655"/>
                <a:gd name="T15" fmla="*/ 109 h 370"/>
                <a:gd name="T16" fmla="*/ 614 w 655"/>
                <a:gd name="T17" fmla="*/ 119 h 370"/>
                <a:gd name="T18" fmla="*/ 588 w 655"/>
                <a:gd name="T19" fmla="*/ 127 h 370"/>
                <a:gd name="T20" fmla="*/ 576 w 655"/>
                <a:gd name="T21" fmla="*/ 137 h 370"/>
                <a:gd name="T22" fmla="*/ 538 w 655"/>
                <a:gd name="T23" fmla="*/ 139 h 370"/>
                <a:gd name="T24" fmla="*/ 393 w 655"/>
                <a:gd name="T25" fmla="*/ 35 h 370"/>
                <a:gd name="T26" fmla="*/ 351 w 655"/>
                <a:gd name="T27" fmla="*/ 6 h 370"/>
                <a:gd name="T28" fmla="*/ 269 w 655"/>
                <a:gd name="T29" fmla="*/ 0 h 370"/>
                <a:gd name="T30" fmla="*/ 219 w 655"/>
                <a:gd name="T31" fmla="*/ 79 h 370"/>
                <a:gd name="T32" fmla="*/ 179 w 655"/>
                <a:gd name="T33" fmla="*/ 63 h 370"/>
                <a:gd name="T34" fmla="*/ 162 w 655"/>
                <a:gd name="T35" fmla="*/ 41 h 370"/>
                <a:gd name="T36" fmla="*/ 126 w 655"/>
                <a:gd name="T37" fmla="*/ 25 h 370"/>
                <a:gd name="T38" fmla="*/ 134 w 655"/>
                <a:gd name="T39" fmla="*/ 57 h 370"/>
                <a:gd name="T40" fmla="*/ 120 w 655"/>
                <a:gd name="T41" fmla="*/ 87 h 370"/>
                <a:gd name="T42" fmla="*/ 102 w 655"/>
                <a:gd name="T43" fmla="*/ 105 h 370"/>
                <a:gd name="T44" fmla="*/ 84 w 655"/>
                <a:gd name="T45" fmla="*/ 129 h 370"/>
                <a:gd name="T46" fmla="*/ 82 w 655"/>
                <a:gd name="T47" fmla="*/ 137 h 370"/>
                <a:gd name="T48" fmla="*/ 102 w 655"/>
                <a:gd name="T49" fmla="*/ 151 h 370"/>
                <a:gd name="T50" fmla="*/ 148 w 655"/>
                <a:gd name="T51" fmla="*/ 155 h 370"/>
                <a:gd name="T52" fmla="*/ 54 w 655"/>
                <a:gd name="T53" fmla="*/ 207 h 370"/>
                <a:gd name="T54" fmla="*/ 32 w 655"/>
                <a:gd name="T55" fmla="*/ 227 h 370"/>
                <a:gd name="T56" fmla="*/ 28 w 655"/>
                <a:gd name="T57" fmla="*/ 241 h 370"/>
                <a:gd name="T58" fmla="*/ 8 w 655"/>
                <a:gd name="T59" fmla="*/ 276 h 370"/>
                <a:gd name="T60" fmla="*/ 8 w 655"/>
                <a:gd name="T61" fmla="*/ 294 h 370"/>
                <a:gd name="T62" fmla="*/ 4 w 655"/>
                <a:gd name="T63" fmla="*/ 312 h 370"/>
                <a:gd name="T64" fmla="*/ 24 w 655"/>
                <a:gd name="T65" fmla="*/ 294 h 370"/>
                <a:gd name="T66" fmla="*/ 36 w 655"/>
                <a:gd name="T67" fmla="*/ 288 h 370"/>
                <a:gd name="T68" fmla="*/ 64 w 655"/>
                <a:gd name="T69" fmla="*/ 298 h 370"/>
                <a:gd name="T70" fmla="*/ 76 w 655"/>
                <a:gd name="T71" fmla="*/ 306 h 370"/>
                <a:gd name="T72" fmla="*/ 104 w 655"/>
                <a:gd name="T73" fmla="*/ 312 h 370"/>
                <a:gd name="T74" fmla="*/ 126 w 655"/>
                <a:gd name="T75" fmla="*/ 288 h 370"/>
                <a:gd name="T76" fmla="*/ 150 w 655"/>
                <a:gd name="T77" fmla="*/ 286 h 370"/>
                <a:gd name="T78" fmla="*/ 187 w 655"/>
                <a:gd name="T79" fmla="*/ 336 h 370"/>
                <a:gd name="T80" fmla="*/ 227 w 655"/>
                <a:gd name="T81" fmla="*/ 340 h 370"/>
                <a:gd name="T82" fmla="*/ 257 w 655"/>
                <a:gd name="T83" fmla="*/ 340 h 370"/>
                <a:gd name="T84" fmla="*/ 295 w 655"/>
                <a:gd name="T85" fmla="*/ 370 h 370"/>
                <a:gd name="T86" fmla="*/ 327 w 655"/>
                <a:gd name="T87" fmla="*/ 358 h 370"/>
                <a:gd name="T88" fmla="*/ 339 w 655"/>
                <a:gd name="T89" fmla="*/ 340 h 370"/>
                <a:gd name="T90" fmla="*/ 345 w 655"/>
                <a:gd name="T91" fmla="*/ 332 h 370"/>
                <a:gd name="T92" fmla="*/ 355 w 655"/>
                <a:gd name="T93" fmla="*/ 310 h 370"/>
                <a:gd name="T94" fmla="*/ 375 w 655"/>
                <a:gd name="T95" fmla="*/ 280 h 370"/>
                <a:gd name="T96" fmla="*/ 402 w 655"/>
                <a:gd name="T97" fmla="*/ 262 h 370"/>
                <a:gd name="T98" fmla="*/ 408 w 655"/>
                <a:gd name="T99" fmla="*/ 239 h 370"/>
                <a:gd name="T100" fmla="*/ 444 w 655"/>
                <a:gd name="T101" fmla="*/ 219 h 370"/>
                <a:gd name="T102" fmla="*/ 450 w 655"/>
                <a:gd name="T103" fmla="*/ 231 h 370"/>
                <a:gd name="T104" fmla="*/ 502 w 655"/>
                <a:gd name="T105" fmla="*/ 209 h 370"/>
                <a:gd name="T106" fmla="*/ 520 w 655"/>
                <a:gd name="T107" fmla="*/ 211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655" h="370">
                  <a:moveTo>
                    <a:pt x="520" y="211"/>
                  </a:moveTo>
                  <a:lnTo>
                    <a:pt x="520" y="211"/>
                  </a:lnTo>
                  <a:lnTo>
                    <a:pt x="522" y="209"/>
                  </a:lnTo>
                  <a:lnTo>
                    <a:pt x="524" y="207"/>
                  </a:lnTo>
                  <a:lnTo>
                    <a:pt x="530" y="205"/>
                  </a:lnTo>
                  <a:lnTo>
                    <a:pt x="536" y="201"/>
                  </a:lnTo>
                  <a:lnTo>
                    <a:pt x="536" y="201"/>
                  </a:lnTo>
                  <a:lnTo>
                    <a:pt x="554" y="193"/>
                  </a:lnTo>
                  <a:lnTo>
                    <a:pt x="562" y="189"/>
                  </a:lnTo>
                  <a:lnTo>
                    <a:pt x="568" y="187"/>
                  </a:lnTo>
                  <a:lnTo>
                    <a:pt x="568" y="187"/>
                  </a:lnTo>
                  <a:lnTo>
                    <a:pt x="584" y="189"/>
                  </a:lnTo>
                  <a:lnTo>
                    <a:pt x="584" y="189"/>
                  </a:lnTo>
                  <a:lnTo>
                    <a:pt x="596" y="187"/>
                  </a:lnTo>
                  <a:lnTo>
                    <a:pt x="606" y="185"/>
                  </a:lnTo>
                  <a:lnTo>
                    <a:pt x="606" y="185"/>
                  </a:lnTo>
                  <a:lnTo>
                    <a:pt x="618" y="179"/>
                  </a:lnTo>
                  <a:lnTo>
                    <a:pt x="623" y="175"/>
                  </a:lnTo>
                  <a:lnTo>
                    <a:pt x="629" y="173"/>
                  </a:lnTo>
                  <a:lnTo>
                    <a:pt x="629" y="173"/>
                  </a:lnTo>
                  <a:lnTo>
                    <a:pt x="631" y="173"/>
                  </a:lnTo>
                  <a:lnTo>
                    <a:pt x="635" y="167"/>
                  </a:lnTo>
                  <a:lnTo>
                    <a:pt x="639" y="161"/>
                  </a:lnTo>
                  <a:lnTo>
                    <a:pt x="649" y="151"/>
                  </a:lnTo>
                  <a:lnTo>
                    <a:pt x="649" y="151"/>
                  </a:lnTo>
                  <a:lnTo>
                    <a:pt x="651" y="147"/>
                  </a:lnTo>
                  <a:lnTo>
                    <a:pt x="649" y="147"/>
                  </a:lnTo>
                  <a:lnTo>
                    <a:pt x="645" y="143"/>
                  </a:lnTo>
                  <a:lnTo>
                    <a:pt x="641" y="143"/>
                  </a:lnTo>
                  <a:lnTo>
                    <a:pt x="641" y="143"/>
                  </a:lnTo>
                  <a:lnTo>
                    <a:pt x="639" y="143"/>
                  </a:lnTo>
                  <a:lnTo>
                    <a:pt x="637" y="141"/>
                  </a:lnTo>
                  <a:lnTo>
                    <a:pt x="637" y="139"/>
                  </a:lnTo>
                  <a:lnTo>
                    <a:pt x="637" y="133"/>
                  </a:lnTo>
                  <a:lnTo>
                    <a:pt x="637" y="133"/>
                  </a:lnTo>
                  <a:lnTo>
                    <a:pt x="639" y="129"/>
                  </a:lnTo>
                  <a:lnTo>
                    <a:pt x="645" y="127"/>
                  </a:lnTo>
                  <a:lnTo>
                    <a:pt x="647" y="121"/>
                  </a:lnTo>
                  <a:lnTo>
                    <a:pt x="651" y="119"/>
                  </a:lnTo>
                  <a:lnTo>
                    <a:pt x="651" y="119"/>
                  </a:lnTo>
                  <a:lnTo>
                    <a:pt x="653" y="119"/>
                  </a:lnTo>
                  <a:lnTo>
                    <a:pt x="655" y="115"/>
                  </a:lnTo>
                  <a:lnTo>
                    <a:pt x="655" y="113"/>
                  </a:lnTo>
                  <a:lnTo>
                    <a:pt x="655" y="113"/>
                  </a:lnTo>
                  <a:lnTo>
                    <a:pt x="647" y="111"/>
                  </a:lnTo>
                  <a:lnTo>
                    <a:pt x="639" y="109"/>
                  </a:lnTo>
                  <a:lnTo>
                    <a:pt x="639" y="109"/>
                  </a:lnTo>
                  <a:lnTo>
                    <a:pt x="637" y="109"/>
                  </a:lnTo>
                  <a:lnTo>
                    <a:pt x="631" y="111"/>
                  </a:lnTo>
                  <a:lnTo>
                    <a:pt x="625" y="115"/>
                  </a:lnTo>
                  <a:lnTo>
                    <a:pt x="625" y="115"/>
                  </a:lnTo>
                  <a:lnTo>
                    <a:pt x="618" y="117"/>
                  </a:lnTo>
                  <a:lnTo>
                    <a:pt x="616" y="117"/>
                  </a:lnTo>
                  <a:lnTo>
                    <a:pt x="614" y="119"/>
                  </a:lnTo>
                  <a:lnTo>
                    <a:pt x="610" y="119"/>
                  </a:lnTo>
                  <a:lnTo>
                    <a:pt x="610" y="119"/>
                  </a:lnTo>
                  <a:lnTo>
                    <a:pt x="610" y="125"/>
                  </a:lnTo>
                  <a:lnTo>
                    <a:pt x="608" y="125"/>
                  </a:lnTo>
                  <a:lnTo>
                    <a:pt x="602" y="125"/>
                  </a:lnTo>
                  <a:lnTo>
                    <a:pt x="588" y="127"/>
                  </a:lnTo>
                  <a:lnTo>
                    <a:pt x="588" y="127"/>
                  </a:lnTo>
                  <a:lnTo>
                    <a:pt x="584" y="129"/>
                  </a:lnTo>
                  <a:lnTo>
                    <a:pt x="582" y="131"/>
                  </a:lnTo>
                  <a:lnTo>
                    <a:pt x="576" y="137"/>
                  </a:lnTo>
                  <a:lnTo>
                    <a:pt x="576" y="137"/>
                  </a:lnTo>
                  <a:lnTo>
                    <a:pt x="576" y="137"/>
                  </a:lnTo>
                  <a:lnTo>
                    <a:pt x="570" y="139"/>
                  </a:lnTo>
                  <a:lnTo>
                    <a:pt x="562" y="139"/>
                  </a:lnTo>
                  <a:lnTo>
                    <a:pt x="554" y="137"/>
                  </a:lnTo>
                  <a:lnTo>
                    <a:pt x="546" y="137"/>
                  </a:lnTo>
                  <a:lnTo>
                    <a:pt x="546" y="137"/>
                  </a:lnTo>
                  <a:lnTo>
                    <a:pt x="538" y="139"/>
                  </a:lnTo>
                  <a:lnTo>
                    <a:pt x="538" y="139"/>
                  </a:lnTo>
                  <a:lnTo>
                    <a:pt x="512" y="125"/>
                  </a:lnTo>
                  <a:lnTo>
                    <a:pt x="470" y="95"/>
                  </a:lnTo>
                  <a:lnTo>
                    <a:pt x="404" y="47"/>
                  </a:lnTo>
                  <a:lnTo>
                    <a:pt x="404" y="47"/>
                  </a:lnTo>
                  <a:lnTo>
                    <a:pt x="393" y="35"/>
                  </a:lnTo>
                  <a:lnTo>
                    <a:pt x="379" y="21"/>
                  </a:lnTo>
                  <a:lnTo>
                    <a:pt x="365" y="10"/>
                  </a:lnTo>
                  <a:lnTo>
                    <a:pt x="365" y="10"/>
                  </a:lnTo>
                  <a:lnTo>
                    <a:pt x="359" y="10"/>
                  </a:lnTo>
                  <a:lnTo>
                    <a:pt x="355" y="6"/>
                  </a:lnTo>
                  <a:lnTo>
                    <a:pt x="351" y="6"/>
                  </a:lnTo>
                  <a:lnTo>
                    <a:pt x="351" y="6"/>
                  </a:lnTo>
                  <a:lnTo>
                    <a:pt x="351" y="6"/>
                  </a:lnTo>
                  <a:lnTo>
                    <a:pt x="351" y="6"/>
                  </a:lnTo>
                  <a:lnTo>
                    <a:pt x="345" y="6"/>
                  </a:lnTo>
                  <a:lnTo>
                    <a:pt x="341" y="12"/>
                  </a:lnTo>
                  <a:lnTo>
                    <a:pt x="269" y="0"/>
                  </a:lnTo>
                  <a:lnTo>
                    <a:pt x="237" y="37"/>
                  </a:lnTo>
                  <a:lnTo>
                    <a:pt x="247" y="47"/>
                  </a:lnTo>
                  <a:lnTo>
                    <a:pt x="241" y="69"/>
                  </a:lnTo>
                  <a:lnTo>
                    <a:pt x="245" y="79"/>
                  </a:lnTo>
                  <a:lnTo>
                    <a:pt x="233" y="91"/>
                  </a:lnTo>
                  <a:lnTo>
                    <a:pt x="219" y="79"/>
                  </a:lnTo>
                  <a:lnTo>
                    <a:pt x="211" y="81"/>
                  </a:lnTo>
                  <a:lnTo>
                    <a:pt x="201" y="69"/>
                  </a:lnTo>
                  <a:lnTo>
                    <a:pt x="195" y="73"/>
                  </a:lnTo>
                  <a:lnTo>
                    <a:pt x="189" y="67"/>
                  </a:lnTo>
                  <a:lnTo>
                    <a:pt x="181" y="71"/>
                  </a:lnTo>
                  <a:lnTo>
                    <a:pt x="179" y="63"/>
                  </a:lnTo>
                  <a:lnTo>
                    <a:pt x="179" y="63"/>
                  </a:lnTo>
                  <a:lnTo>
                    <a:pt x="179" y="61"/>
                  </a:lnTo>
                  <a:lnTo>
                    <a:pt x="179" y="57"/>
                  </a:lnTo>
                  <a:lnTo>
                    <a:pt x="179" y="51"/>
                  </a:lnTo>
                  <a:lnTo>
                    <a:pt x="179" y="51"/>
                  </a:lnTo>
                  <a:lnTo>
                    <a:pt x="162" y="41"/>
                  </a:lnTo>
                  <a:lnTo>
                    <a:pt x="152" y="29"/>
                  </a:lnTo>
                  <a:lnTo>
                    <a:pt x="130" y="18"/>
                  </a:lnTo>
                  <a:lnTo>
                    <a:pt x="130" y="18"/>
                  </a:lnTo>
                  <a:lnTo>
                    <a:pt x="128" y="21"/>
                  </a:lnTo>
                  <a:lnTo>
                    <a:pt x="126" y="23"/>
                  </a:lnTo>
                  <a:lnTo>
                    <a:pt x="126" y="25"/>
                  </a:lnTo>
                  <a:lnTo>
                    <a:pt x="126" y="25"/>
                  </a:lnTo>
                  <a:lnTo>
                    <a:pt x="126" y="35"/>
                  </a:lnTo>
                  <a:lnTo>
                    <a:pt x="130" y="43"/>
                  </a:lnTo>
                  <a:lnTo>
                    <a:pt x="132" y="49"/>
                  </a:lnTo>
                  <a:lnTo>
                    <a:pt x="134" y="57"/>
                  </a:lnTo>
                  <a:lnTo>
                    <a:pt x="134" y="57"/>
                  </a:lnTo>
                  <a:lnTo>
                    <a:pt x="134" y="61"/>
                  </a:lnTo>
                  <a:lnTo>
                    <a:pt x="132" y="67"/>
                  </a:lnTo>
                  <a:lnTo>
                    <a:pt x="130" y="75"/>
                  </a:lnTo>
                  <a:lnTo>
                    <a:pt x="130" y="75"/>
                  </a:lnTo>
                  <a:lnTo>
                    <a:pt x="120" y="87"/>
                  </a:lnTo>
                  <a:lnTo>
                    <a:pt x="120" y="87"/>
                  </a:lnTo>
                  <a:lnTo>
                    <a:pt x="124" y="103"/>
                  </a:lnTo>
                  <a:lnTo>
                    <a:pt x="124" y="103"/>
                  </a:lnTo>
                  <a:lnTo>
                    <a:pt x="124" y="103"/>
                  </a:lnTo>
                  <a:lnTo>
                    <a:pt x="122" y="103"/>
                  </a:lnTo>
                  <a:lnTo>
                    <a:pt x="112" y="103"/>
                  </a:lnTo>
                  <a:lnTo>
                    <a:pt x="102" y="105"/>
                  </a:lnTo>
                  <a:lnTo>
                    <a:pt x="96" y="115"/>
                  </a:lnTo>
                  <a:lnTo>
                    <a:pt x="96" y="115"/>
                  </a:lnTo>
                  <a:lnTo>
                    <a:pt x="88" y="121"/>
                  </a:lnTo>
                  <a:lnTo>
                    <a:pt x="84" y="127"/>
                  </a:lnTo>
                  <a:lnTo>
                    <a:pt x="84" y="127"/>
                  </a:lnTo>
                  <a:lnTo>
                    <a:pt x="84" y="129"/>
                  </a:lnTo>
                  <a:lnTo>
                    <a:pt x="84" y="131"/>
                  </a:lnTo>
                  <a:lnTo>
                    <a:pt x="86" y="133"/>
                  </a:lnTo>
                  <a:lnTo>
                    <a:pt x="86" y="133"/>
                  </a:lnTo>
                  <a:lnTo>
                    <a:pt x="80" y="135"/>
                  </a:lnTo>
                  <a:lnTo>
                    <a:pt x="80" y="135"/>
                  </a:lnTo>
                  <a:lnTo>
                    <a:pt x="82" y="137"/>
                  </a:lnTo>
                  <a:lnTo>
                    <a:pt x="84" y="141"/>
                  </a:lnTo>
                  <a:lnTo>
                    <a:pt x="90" y="139"/>
                  </a:lnTo>
                  <a:lnTo>
                    <a:pt x="90" y="139"/>
                  </a:lnTo>
                  <a:lnTo>
                    <a:pt x="98" y="143"/>
                  </a:lnTo>
                  <a:lnTo>
                    <a:pt x="102" y="151"/>
                  </a:lnTo>
                  <a:lnTo>
                    <a:pt x="102" y="151"/>
                  </a:lnTo>
                  <a:lnTo>
                    <a:pt x="108" y="147"/>
                  </a:lnTo>
                  <a:lnTo>
                    <a:pt x="106" y="141"/>
                  </a:lnTo>
                  <a:lnTo>
                    <a:pt x="122" y="133"/>
                  </a:lnTo>
                  <a:lnTo>
                    <a:pt x="126" y="139"/>
                  </a:lnTo>
                  <a:lnTo>
                    <a:pt x="132" y="135"/>
                  </a:lnTo>
                  <a:lnTo>
                    <a:pt x="148" y="155"/>
                  </a:lnTo>
                  <a:lnTo>
                    <a:pt x="122" y="175"/>
                  </a:lnTo>
                  <a:lnTo>
                    <a:pt x="114" y="175"/>
                  </a:lnTo>
                  <a:lnTo>
                    <a:pt x="92" y="189"/>
                  </a:lnTo>
                  <a:lnTo>
                    <a:pt x="98" y="203"/>
                  </a:lnTo>
                  <a:lnTo>
                    <a:pt x="78" y="217"/>
                  </a:lnTo>
                  <a:lnTo>
                    <a:pt x="54" y="207"/>
                  </a:lnTo>
                  <a:lnTo>
                    <a:pt x="44" y="209"/>
                  </a:lnTo>
                  <a:lnTo>
                    <a:pt x="44" y="215"/>
                  </a:lnTo>
                  <a:lnTo>
                    <a:pt x="44" y="215"/>
                  </a:lnTo>
                  <a:lnTo>
                    <a:pt x="40" y="219"/>
                  </a:lnTo>
                  <a:lnTo>
                    <a:pt x="36" y="225"/>
                  </a:lnTo>
                  <a:lnTo>
                    <a:pt x="32" y="227"/>
                  </a:lnTo>
                  <a:lnTo>
                    <a:pt x="32" y="227"/>
                  </a:lnTo>
                  <a:lnTo>
                    <a:pt x="30" y="231"/>
                  </a:lnTo>
                  <a:lnTo>
                    <a:pt x="30" y="233"/>
                  </a:lnTo>
                  <a:lnTo>
                    <a:pt x="30" y="241"/>
                  </a:lnTo>
                  <a:lnTo>
                    <a:pt x="30" y="241"/>
                  </a:lnTo>
                  <a:lnTo>
                    <a:pt x="28" y="241"/>
                  </a:lnTo>
                  <a:lnTo>
                    <a:pt x="24" y="243"/>
                  </a:lnTo>
                  <a:lnTo>
                    <a:pt x="20" y="243"/>
                  </a:lnTo>
                  <a:lnTo>
                    <a:pt x="20" y="243"/>
                  </a:lnTo>
                  <a:lnTo>
                    <a:pt x="10" y="253"/>
                  </a:lnTo>
                  <a:lnTo>
                    <a:pt x="0" y="260"/>
                  </a:lnTo>
                  <a:lnTo>
                    <a:pt x="8" y="276"/>
                  </a:lnTo>
                  <a:lnTo>
                    <a:pt x="4" y="280"/>
                  </a:lnTo>
                  <a:lnTo>
                    <a:pt x="4" y="280"/>
                  </a:lnTo>
                  <a:lnTo>
                    <a:pt x="8" y="288"/>
                  </a:lnTo>
                  <a:lnTo>
                    <a:pt x="8" y="288"/>
                  </a:lnTo>
                  <a:lnTo>
                    <a:pt x="8" y="290"/>
                  </a:lnTo>
                  <a:lnTo>
                    <a:pt x="8" y="294"/>
                  </a:lnTo>
                  <a:lnTo>
                    <a:pt x="6" y="298"/>
                  </a:lnTo>
                  <a:lnTo>
                    <a:pt x="4" y="302"/>
                  </a:lnTo>
                  <a:lnTo>
                    <a:pt x="4" y="302"/>
                  </a:lnTo>
                  <a:lnTo>
                    <a:pt x="4" y="306"/>
                  </a:lnTo>
                  <a:lnTo>
                    <a:pt x="4" y="308"/>
                  </a:lnTo>
                  <a:lnTo>
                    <a:pt x="4" y="312"/>
                  </a:lnTo>
                  <a:lnTo>
                    <a:pt x="6" y="312"/>
                  </a:lnTo>
                  <a:lnTo>
                    <a:pt x="6" y="312"/>
                  </a:lnTo>
                  <a:lnTo>
                    <a:pt x="12" y="306"/>
                  </a:lnTo>
                  <a:lnTo>
                    <a:pt x="20" y="296"/>
                  </a:lnTo>
                  <a:lnTo>
                    <a:pt x="20" y="296"/>
                  </a:lnTo>
                  <a:lnTo>
                    <a:pt x="24" y="294"/>
                  </a:lnTo>
                  <a:lnTo>
                    <a:pt x="30" y="294"/>
                  </a:lnTo>
                  <a:lnTo>
                    <a:pt x="30" y="294"/>
                  </a:lnTo>
                  <a:lnTo>
                    <a:pt x="32" y="294"/>
                  </a:lnTo>
                  <a:lnTo>
                    <a:pt x="34" y="292"/>
                  </a:lnTo>
                  <a:lnTo>
                    <a:pt x="36" y="288"/>
                  </a:lnTo>
                  <a:lnTo>
                    <a:pt x="36" y="288"/>
                  </a:lnTo>
                  <a:lnTo>
                    <a:pt x="36" y="288"/>
                  </a:lnTo>
                  <a:lnTo>
                    <a:pt x="36" y="290"/>
                  </a:lnTo>
                  <a:lnTo>
                    <a:pt x="38" y="292"/>
                  </a:lnTo>
                  <a:lnTo>
                    <a:pt x="52" y="298"/>
                  </a:lnTo>
                  <a:lnTo>
                    <a:pt x="52" y="298"/>
                  </a:lnTo>
                  <a:lnTo>
                    <a:pt x="64" y="298"/>
                  </a:lnTo>
                  <a:lnTo>
                    <a:pt x="64" y="298"/>
                  </a:lnTo>
                  <a:lnTo>
                    <a:pt x="70" y="298"/>
                  </a:lnTo>
                  <a:lnTo>
                    <a:pt x="70" y="298"/>
                  </a:lnTo>
                  <a:lnTo>
                    <a:pt x="74" y="300"/>
                  </a:lnTo>
                  <a:lnTo>
                    <a:pt x="74" y="300"/>
                  </a:lnTo>
                  <a:lnTo>
                    <a:pt x="76" y="306"/>
                  </a:lnTo>
                  <a:lnTo>
                    <a:pt x="76" y="308"/>
                  </a:lnTo>
                  <a:lnTo>
                    <a:pt x="74" y="312"/>
                  </a:lnTo>
                  <a:lnTo>
                    <a:pt x="100" y="308"/>
                  </a:lnTo>
                  <a:lnTo>
                    <a:pt x="102" y="308"/>
                  </a:lnTo>
                  <a:lnTo>
                    <a:pt x="104" y="314"/>
                  </a:lnTo>
                  <a:lnTo>
                    <a:pt x="104" y="312"/>
                  </a:lnTo>
                  <a:lnTo>
                    <a:pt x="112" y="308"/>
                  </a:lnTo>
                  <a:lnTo>
                    <a:pt x="108" y="300"/>
                  </a:lnTo>
                  <a:lnTo>
                    <a:pt x="108" y="296"/>
                  </a:lnTo>
                  <a:lnTo>
                    <a:pt x="106" y="288"/>
                  </a:lnTo>
                  <a:lnTo>
                    <a:pt x="116" y="278"/>
                  </a:lnTo>
                  <a:lnTo>
                    <a:pt x="126" y="288"/>
                  </a:lnTo>
                  <a:lnTo>
                    <a:pt x="132" y="286"/>
                  </a:lnTo>
                  <a:lnTo>
                    <a:pt x="142" y="290"/>
                  </a:lnTo>
                  <a:lnTo>
                    <a:pt x="142" y="290"/>
                  </a:lnTo>
                  <a:lnTo>
                    <a:pt x="144" y="288"/>
                  </a:lnTo>
                  <a:lnTo>
                    <a:pt x="150" y="286"/>
                  </a:lnTo>
                  <a:lnTo>
                    <a:pt x="150" y="286"/>
                  </a:lnTo>
                  <a:lnTo>
                    <a:pt x="154" y="292"/>
                  </a:lnTo>
                  <a:lnTo>
                    <a:pt x="158" y="298"/>
                  </a:lnTo>
                  <a:lnTo>
                    <a:pt x="152" y="306"/>
                  </a:lnTo>
                  <a:lnTo>
                    <a:pt x="158" y="314"/>
                  </a:lnTo>
                  <a:lnTo>
                    <a:pt x="168" y="312"/>
                  </a:lnTo>
                  <a:lnTo>
                    <a:pt x="187" y="336"/>
                  </a:lnTo>
                  <a:lnTo>
                    <a:pt x="193" y="330"/>
                  </a:lnTo>
                  <a:lnTo>
                    <a:pt x="195" y="332"/>
                  </a:lnTo>
                  <a:lnTo>
                    <a:pt x="201" y="326"/>
                  </a:lnTo>
                  <a:lnTo>
                    <a:pt x="211" y="338"/>
                  </a:lnTo>
                  <a:lnTo>
                    <a:pt x="219" y="332"/>
                  </a:lnTo>
                  <a:lnTo>
                    <a:pt x="227" y="340"/>
                  </a:lnTo>
                  <a:lnTo>
                    <a:pt x="237" y="334"/>
                  </a:lnTo>
                  <a:lnTo>
                    <a:pt x="241" y="338"/>
                  </a:lnTo>
                  <a:lnTo>
                    <a:pt x="245" y="334"/>
                  </a:lnTo>
                  <a:lnTo>
                    <a:pt x="245" y="334"/>
                  </a:lnTo>
                  <a:lnTo>
                    <a:pt x="249" y="336"/>
                  </a:lnTo>
                  <a:lnTo>
                    <a:pt x="257" y="340"/>
                  </a:lnTo>
                  <a:lnTo>
                    <a:pt x="257" y="340"/>
                  </a:lnTo>
                  <a:lnTo>
                    <a:pt x="263" y="346"/>
                  </a:lnTo>
                  <a:lnTo>
                    <a:pt x="273" y="356"/>
                  </a:lnTo>
                  <a:lnTo>
                    <a:pt x="291" y="368"/>
                  </a:lnTo>
                  <a:lnTo>
                    <a:pt x="291" y="368"/>
                  </a:lnTo>
                  <a:lnTo>
                    <a:pt x="295" y="370"/>
                  </a:lnTo>
                  <a:lnTo>
                    <a:pt x="303" y="370"/>
                  </a:lnTo>
                  <a:lnTo>
                    <a:pt x="309" y="368"/>
                  </a:lnTo>
                  <a:lnTo>
                    <a:pt x="309" y="368"/>
                  </a:lnTo>
                  <a:lnTo>
                    <a:pt x="327" y="360"/>
                  </a:lnTo>
                  <a:lnTo>
                    <a:pt x="327" y="360"/>
                  </a:lnTo>
                  <a:lnTo>
                    <a:pt x="327" y="358"/>
                  </a:lnTo>
                  <a:lnTo>
                    <a:pt x="327" y="358"/>
                  </a:lnTo>
                  <a:lnTo>
                    <a:pt x="329" y="358"/>
                  </a:lnTo>
                  <a:lnTo>
                    <a:pt x="331" y="354"/>
                  </a:lnTo>
                  <a:lnTo>
                    <a:pt x="335" y="346"/>
                  </a:lnTo>
                  <a:lnTo>
                    <a:pt x="335" y="346"/>
                  </a:lnTo>
                  <a:lnTo>
                    <a:pt x="339" y="340"/>
                  </a:lnTo>
                  <a:lnTo>
                    <a:pt x="343" y="338"/>
                  </a:lnTo>
                  <a:lnTo>
                    <a:pt x="343" y="338"/>
                  </a:lnTo>
                  <a:lnTo>
                    <a:pt x="343" y="338"/>
                  </a:lnTo>
                  <a:lnTo>
                    <a:pt x="345" y="338"/>
                  </a:lnTo>
                  <a:lnTo>
                    <a:pt x="345" y="336"/>
                  </a:lnTo>
                  <a:lnTo>
                    <a:pt x="345" y="332"/>
                  </a:lnTo>
                  <a:lnTo>
                    <a:pt x="345" y="330"/>
                  </a:lnTo>
                  <a:lnTo>
                    <a:pt x="345" y="330"/>
                  </a:lnTo>
                  <a:lnTo>
                    <a:pt x="355" y="316"/>
                  </a:lnTo>
                  <a:lnTo>
                    <a:pt x="355" y="316"/>
                  </a:lnTo>
                  <a:lnTo>
                    <a:pt x="355" y="312"/>
                  </a:lnTo>
                  <a:lnTo>
                    <a:pt x="355" y="310"/>
                  </a:lnTo>
                  <a:lnTo>
                    <a:pt x="355" y="302"/>
                  </a:lnTo>
                  <a:lnTo>
                    <a:pt x="355" y="302"/>
                  </a:lnTo>
                  <a:lnTo>
                    <a:pt x="357" y="298"/>
                  </a:lnTo>
                  <a:lnTo>
                    <a:pt x="363" y="294"/>
                  </a:lnTo>
                  <a:lnTo>
                    <a:pt x="375" y="280"/>
                  </a:lnTo>
                  <a:lnTo>
                    <a:pt x="375" y="280"/>
                  </a:lnTo>
                  <a:lnTo>
                    <a:pt x="387" y="272"/>
                  </a:lnTo>
                  <a:lnTo>
                    <a:pt x="393" y="268"/>
                  </a:lnTo>
                  <a:lnTo>
                    <a:pt x="397" y="266"/>
                  </a:lnTo>
                  <a:lnTo>
                    <a:pt x="397" y="266"/>
                  </a:lnTo>
                  <a:lnTo>
                    <a:pt x="398" y="264"/>
                  </a:lnTo>
                  <a:lnTo>
                    <a:pt x="402" y="262"/>
                  </a:lnTo>
                  <a:lnTo>
                    <a:pt x="404" y="260"/>
                  </a:lnTo>
                  <a:lnTo>
                    <a:pt x="404" y="256"/>
                  </a:lnTo>
                  <a:lnTo>
                    <a:pt x="404" y="256"/>
                  </a:lnTo>
                  <a:lnTo>
                    <a:pt x="404" y="247"/>
                  </a:lnTo>
                  <a:lnTo>
                    <a:pt x="408" y="239"/>
                  </a:lnTo>
                  <a:lnTo>
                    <a:pt x="408" y="239"/>
                  </a:lnTo>
                  <a:lnTo>
                    <a:pt x="418" y="231"/>
                  </a:lnTo>
                  <a:lnTo>
                    <a:pt x="424" y="223"/>
                  </a:lnTo>
                  <a:lnTo>
                    <a:pt x="424" y="223"/>
                  </a:lnTo>
                  <a:lnTo>
                    <a:pt x="428" y="223"/>
                  </a:lnTo>
                  <a:lnTo>
                    <a:pt x="434" y="221"/>
                  </a:lnTo>
                  <a:lnTo>
                    <a:pt x="444" y="219"/>
                  </a:lnTo>
                  <a:lnTo>
                    <a:pt x="444" y="219"/>
                  </a:lnTo>
                  <a:lnTo>
                    <a:pt x="446" y="221"/>
                  </a:lnTo>
                  <a:lnTo>
                    <a:pt x="448" y="225"/>
                  </a:lnTo>
                  <a:lnTo>
                    <a:pt x="448" y="229"/>
                  </a:lnTo>
                  <a:lnTo>
                    <a:pt x="448" y="229"/>
                  </a:lnTo>
                  <a:lnTo>
                    <a:pt x="450" y="231"/>
                  </a:lnTo>
                  <a:lnTo>
                    <a:pt x="462" y="227"/>
                  </a:lnTo>
                  <a:lnTo>
                    <a:pt x="462" y="227"/>
                  </a:lnTo>
                  <a:lnTo>
                    <a:pt x="494" y="211"/>
                  </a:lnTo>
                  <a:lnTo>
                    <a:pt x="494" y="211"/>
                  </a:lnTo>
                  <a:lnTo>
                    <a:pt x="498" y="209"/>
                  </a:lnTo>
                  <a:lnTo>
                    <a:pt x="502" y="209"/>
                  </a:lnTo>
                  <a:lnTo>
                    <a:pt x="502" y="209"/>
                  </a:lnTo>
                  <a:lnTo>
                    <a:pt x="508" y="209"/>
                  </a:lnTo>
                  <a:lnTo>
                    <a:pt x="512" y="209"/>
                  </a:lnTo>
                  <a:lnTo>
                    <a:pt x="520" y="211"/>
                  </a:lnTo>
                  <a:lnTo>
                    <a:pt x="520" y="211"/>
                  </a:lnTo>
                  <a:lnTo>
                    <a:pt x="520" y="211"/>
                  </a:lnTo>
                  <a:lnTo>
                    <a:pt x="520" y="211"/>
                  </a:lnTo>
                  <a:lnTo>
                    <a:pt x="520" y="211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285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spcBef>
                  <a:spcPts val="600"/>
                </a:spcBef>
              </a:pPr>
              <a:endParaRPr lang="en-US">
                <a:solidFill>
                  <a:srgbClr val="3C3C3C"/>
                </a:solidFill>
                <a:latin typeface="GPN_DIN Condensed Regular"/>
              </a:endParaRPr>
            </a:p>
          </p:txBody>
        </p:sp>
        <p:sp>
          <p:nvSpPr>
            <p:cNvPr id="54" name="Freeform 11">
              <a:extLst>
                <a:ext uri="{FF2B5EF4-FFF2-40B4-BE49-F238E27FC236}">
                  <a16:creationId xmlns:a16="http://schemas.microsoft.com/office/drawing/2014/main" id="{A089B64D-07E3-4ABD-8CEF-8FDE1F51107A}"/>
                </a:ext>
              </a:extLst>
            </p:cNvPr>
            <p:cNvSpPr>
              <a:spLocks/>
            </p:cNvSpPr>
            <p:nvPr/>
          </p:nvSpPr>
          <p:spPr bwMode="auto">
            <a:xfrm>
              <a:off x="2431606" y="3218167"/>
              <a:ext cx="774631" cy="746204"/>
            </a:xfrm>
            <a:custGeom>
              <a:avLst/>
              <a:gdLst>
                <a:gd name="T0" fmla="*/ 263 w 327"/>
                <a:gd name="T1" fmla="*/ 68 h 315"/>
                <a:gd name="T2" fmla="*/ 245 w 327"/>
                <a:gd name="T3" fmla="*/ 56 h 315"/>
                <a:gd name="T4" fmla="*/ 219 w 327"/>
                <a:gd name="T5" fmla="*/ 54 h 315"/>
                <a:gd name="T6" fmla="*/ 193 w 327"/>
                <a:gd name="T7" fmla="*/ 52 h 315"/>
                <a:gd name="T8" fmla="*/ 152 w 327"/>
                <a:gd name="T9" fmla="*/ 28 h 315"/>
                <a:gd name="T10" fmla="*/ 150 w 327"/>
                <a:gd name="T11" fmla="*/ 8 h 315"/>
                <a:gd name="T12" fmla="*/ 132 w 327"/>
                <a:gd name="T13" fmla="*/ 8 h 315"/>
                <a:gd name="T14" fmla="*/ 108 w 327"/>
                <a:gd name="T15" fmla="*/ 18 h 315"/>
                <a:gd name="T16" fmla="*/ 106 w 327"/>
                <a:gd name="T17" fmla="*/ 42 h 315"/>
                <a:gd name="T18" fmla="*/ 128 w 327"/>
                <a:gd name="T19" fmla="*/ 64 h 315"/>
                <a:gd name="T20" fmla="*/ 120 w 327"/>
                <a:gd name="T21" fmla="*/ 80 h 315"/>
                <a:gd name="T22" fmla="*/ 92 w 327"/>
                <a:gd name="T23" fmla="*/ 92 h 315"/>
                <a:gd name="T24" fmla="*/ 84 w 327"/>
                <a:gd name="T25" fmla="*/ 106 h 315"/>
                <a:gd name="T26" fmla="*/ 92 w 327"/>
                <a:gd name="T27" fmla="*/ 114 h 315"/>
                <a:gd name="T28" fmla="*/ 88 w 327"/>
                <a:gd name="T29" fmla="*/ 124 h 315"/>
                <a:gd name="T30" fmla="*/ 80 w 327"/>
                <a:gd name="T31" fmla="*/ 132 h 315"/>
                <a:gd name="T32" fmla="*/ 74 w 327"/>
                <a:gd name="T33" fmla="*/ 138 h 315"/>
                <a:gd name="T34" fmla="*/ 58 w 327"/>
                <a:gd name="T35" fmla="*/ 158 h 315"/>
                <a:gd name="T36" fmla="*/ 54 w 327"/>
                <a:gd name="T37" fmla="*/ 178 h 315"/>
                <a:gd name="T38" fmla="*/ 42 w 327"/>
                <a:gd name="T39" fmla="*/ 190 h 315"/>
                <a:gd name="T40" fmla="*/ 40 w 327"/>
                <a:gd name="T41" fmla="*/ 198 h 315"/>
                <a:gd name="T42" fmla="*/ 34 w 327"/>
                <a:gd name="T43" fmla="*/ 206 h 315"/>
                <a:gd name="T44" fmla="*/ 30 w 327"/>
                <a:gd name="T45" fmla="*/ 217 h 315"/>
                <a:gd name="T46" fmla="*/ 12 w 327"/>
                <a:gd name="T47" fmla="*/ 223 h 315"/>
                <a:gd name="T48" fmla="*/ 8 w 327"/>
                <a:gd name="T49" fmla="*/ 223 h 315"/>
                <a:gd name="T50" fmla="*/ 0 w 327"/>
                <a:gd name="T51" fmla="*/ 229 h 315"/>
                <a:gd name="T52" fmla="*/ 8 w 327"/>
                <a:gd name="T53" fmla="*/ 235 h 315"/>
                <a:gd name="T54" fmla="*/ 10 w 327"/>
                <a:gd name="T55" fmla="*/ 247 h 315"/>
                <a:gd name="T56" fmla="*/ 16 w 327"/>
                <a:gd name="T57" fmla="*/ 249 h 315"/>
                <a:gd name="T58" fmla="*/ 20 w 327"/>
                <a:gd name="T59" fmla="*/ 265 h 315"/>
                <a:gd name="T60" fmla="*/ 30 w 327"/>
                <a:gd name="T61" fmla="*/ 269 h 315"/>
                <a:gd name="T62" fmla="*/ 46 w 327"/>
                <a:gd name="T63" fmla="*/ 281 h 315"/>
                <a:gd name="T64" fmla="*/ 50 w 327"/>
                <a:gd name="T65" fmla="*/ 293 h 315"/>
                <a:gd name="T66" fmla="*/ 60 w 327"/>
                <a:gd name="T67" fmla="*/ 295 h 315"/>
                <a:gd name="T68" fmla="*/ 58 w 327"/>
                <a:gd name="T69" fmla="*/ 315 h 315"/>
                <a:gd name="T70" fmla="*/ 68 w 327"/>
                <a:gd name="T71" fmla="*/ 315 h 315"/>
                <a:gd name="T72" fmla="*/ 80 w 327"/>
                <a:gd name="T73" fmla="*/ 313 h 315"/>
                <a:gd name="T74" fmla="*/ 90 w 327"/>
                <a:gd name="T75" fmla="*/ 297 h 315"/>
                <a:gd name="T76" fmla="*/ 96 w 327"/>
                <a:gd name="T77" fmla="*/ 285 h 315"/>
                <a:gd name="T78" fmla="*/ 104 w 327"/>
                <a:gd name="T79" fmla="*/ 289 h 315"/>
                <a:gd name="T80" fmla="*/ 112 w 327"/>
                <a:gd name="T81" fmla="*/ 293 h 315"/>
                <a:gd name="T82" fmla="*/ 130 w 327"/>
                <a:gd name="T83" fmla="*/ 277 h 315"/>
                <a:gd name="T84" fmla="*/ 146 w 327"/>
                <a:gd name="T85" fmla="*/ 261 h 315"/>
                <a:gd name="T86" fmla="*/ 156 w 327"/>
                <a:gd name="T87" fmla="*/ 269 h 315"/>
                <a:gd name="T88" fmla="*/ 166 w 327"/>
                <a:gd name="T89" fmla="*/ 269 h 315"/>
                <a:gd name="T90" fmla="*/ 172 w 327"/>
                <a:gd name="T91" fmla="*/ 259 h 315"/>
                <a:gd name="T92" fmla="*/ 183 w 327"/>
                <a:gd name="T93" fmla="*/ 247 h 315"/>
                <a:gd name="T94" fmla="*/ 201 w 327"/>
                <a:gd name="T95" fmla="*/ 247 h 315"/>
                <a:gd name="T96" fmla="*/ 207 w 327"/>
                <a:gd name="T97" fmla="*/ 243 h 315"/>
                <a:gd name="T98" fmla="*/ 211 w 327"/>
                <a:gd name="T99" fmla="*/ 221 h 315"/>
                <a:gd name="T100" fmla="*/ 225 w 327"/>
                <a:gd name="T101" fmla="*/ 211 h 315"/>
                <a:gd name="T102" fmla="*/ 215 w 327"/>
                <a:gd name="T103" fmla="*/ 196 h 315"/>
                <a:gd name="T104" fmla="*/ 215 w 327"/>
                <a:gd name="T105" fmla="*/ 182 h 315"/>
                <a:gd name="T106" fmla="*/ 233 w 327"/>
                <a:gd name="T107" fmla="*/ 176 h 315"/>
                <a:gd name="T108" fmla="*/ 245 w 327"/>
                <a:gd name="T109" fmla="*/ 168 h 315"/>
                <a:gd name="T110" fmla="*/ 289 w 327"/>
                <a:gd name="T111" fmla="*/ 132 h 315"/>
                <a:gd name="T112" fmla="*/ 295 w 327"/>
                <a:gd name="T113" fmla="*/ 114 h 315"/>
                <a:gd name="T114" fmla="*/ 309 w 327"/>
                <a:gd name="T115" fmla="*/ 94 h 315"/>
                <a:gd name="T116" fmla="*/ 327 w 327"/>
                <a:gd name="T117" fmla="*/ 82 h 315"/>
                <a:gd name="T118" fmla="*/ 295 w 327"/>
                <a:gd name="T119" fmla="*/ 92 h 315"/>
                <a:gd name="T120" fmla="*/ 291 w 327"/>
                <a:gd name="T121" fmla="*/ 90 h 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327" h="315">
                  <a:moveTo>
                    <a:pt x="291" y="90"/>
                  </a:moveTo>
                  <a:lnTo>
                    <a:pt x="291" y="90"/>
                  </a:lnTo>
                  <a:lnTo>
                    <a:pt x="273" y="78"/>
                  </a:lnTo>
                  <a:lnTo>
                    <a:pt x="263" y="68"/>
                  </a:lnTo>
                  <a:lnTo>
                    <a:pt x="257" y="62"/>
                  </a:lnTo>
                  <a:lnTo>
                    <a:pt x="257" y="62"/>
                  </a:lnTo>
                  <a:lnTo>
                    <a:pt x="249" y="58"/>
                  </a:lnTo>
                  <a:lnTo>
                    <a:pt x="245" y="56"/>
                  </a:lnTo>
                  <a:lnTo>
                    <a:pt x="241" y="60"/>
                  </a:lnTo>
                  <a:lnTo>
                    <a:pt x="237" y="56"/>
                  </a:lnTo>
                  <a:lnTo>
                    <a:pt x="227" y="62"/>
                  </a:lnTo>
                  <a:lnTo>
                    <a:pt x="219" y="54"/>
                  </a:lnTo>
                  <a:lnTo>
                    <a:pt x="211" y="60"/>
                  </a:lnTo>
                  <a:lnTo>
                    <a:pt x="201" y="48"/>
                  </a:lnTo>
                  <a:lnTo>
                    <a:pt x="195" y="54"/>
                  </a:lnTo>
                  <a:lnTo>
                    <a:pt x="193" y="52"/>
                  </a:lnTo>
                  <a:lnTo>
                    <a:pt x="187" y="58"/>
                  </a:lnTo>
                  <a:lnTo>
                    <a:pt x="168" y="34"/>
                  </a:lnTo>
                  <a:lnTo>
                    <a:pt x="158" y="36"/>
                  </a:lnTo>
                  <a:lnTo>
                    <a:pt x="152" y="28"/>
                  </a:lnTo>
                  <a:lnTo>
                    <a:pt x="158" y="20"/>
                  </a:lnTo>
                  <a:lnTo>
                    <a:pt x="158" y="20"/>
                  </a:lnTo>
                  <a:lnTo>
                    <a:pt x="154" y="14"/>
                  </a:lnTo>
                  <a:lnTo>
                    <a:pt x="150" y="8"/>
                  </a:lnTo>
                  <a:lnTo>
                    <a:pt x="150" y="8"/>
                  </a:lnTo>
                  <a:lnTo>
                    <a:pt x="144" y="10"/>
                  </a:lnTo>
                  <a:lnTo>
                    <a:pt x="142" y="12"/>
                  </a:lnTo>
                  <a:lnTo>
                    <a:pt x="132" y="8"/>
                  </a:lnTo>
                  <a:lnTo>
                    <a:pt x="126" y="10"/>
                  </a:lnTo>
                  <a:lnTo>
                    <a:pt x="116" y="0"/>
                  </a:lnTo>
                  <a:lnTo>
                    <a:pt x="106" y="10"/>
                  </a:lnTo>
                  <a:lnTo>
                    <a:pt x="108" y="18"/>
                  </a:lnTo>
                  <a:lnTo>
                    <a:pt x="108" y="22"/>
                  </a:lnTo>
                  <a:lnTo>
                    <a:pt x="112" y="30"/>
                  </a:lnTo>
                  <a:lnTo>
                    <a:pt x="104" y="34"/>
                  </a:lnTo>
                  <a:lnTo>
                    <a:pt x="106" y="42"/>
                  </a:lnTo>
                  <a:lnTo>
                    <a:pt x="106" y="42"/>
                  </a:lnTo>
                  <a:lnTo>
                    <a:pt x="126" y="60"/>
                  </a:lnTo>
                  <a:lnTo>
                    <a:pt x="126" y="60"/>
                  </a:lnTo>
                  <a:lnTo>
                    <a:pt x="128" y="64"/>
                  </a:lnTo>
                  <a:lnTo>
                    <a:pt x="128" y="68"/>
                  </a:lnTo>
                  <a:lnTo>
                    <a:pt x="126" y="74"/>
                  </a:lnTo>
                  <a:lnTo>
                    <a:pt x="120" y="80"/>
                  </a:lnTo>
                  <a:lnTo>
                    <a:pt x="120" y="80"/>
                  </a:lnTo>
                  <a:lnTo>
                    <a:pt x="110" y="84"/>
                  </a:lnTo>
                  <a:lnTo>
                    <a:pt x="104" y="88"/>
                  </a:lnTo>
                  <a:lnTo>
                    <a:pt x="104" y="88"/>
                  </a:lnTo>
                  <a:lnTo>
                    <a:pt x="92" y="92"/>
                  </a:lnTo>
                  <a:lnTo>
                    <a:pt x="88" y="98"/>
                  </a:lnTo>
                  <a:lnTo>
                    <a:pt x="84" y="102"/>
                  </a:lnTo>
                  <a:lnTo>
                    <a:pt x="84" y="102"/>
                  </a:lnTo>
                  <a:lnTo>
                    <a:pt x="84" y="106"/>
                  </a:lnTo>
                  <a:lnTo>
                    <a:pt x="84" y="108"/>
                  </a:lnTo>
                  <a:lnTo>
                    <a:pt x="88" y="112"/>
                  </a:lnTo>
                  <a:lnTo>
                    <a:pt x="90" y="114"/>
                  </a:lnTo>
                  <a:lnTo>
                    <a:pt x="92" y="114"/>
                  </a:lnTo>
                  <a:lnTo>
                    <a:pt x="92" y="116"/>
                  </a:lnTo>
                  <a:lnTo>
                    <a:pt x="92" y="116"/>
                  </a:lnTo>
                  <a:lnTo>
                    <a:pt x="92" y="122"/>
                  </a:lnTo>
                  <a:lnTo>
                    <a:pt x="88" y="124"/>
                  </a:lnTo>
                  <a:lnTo>
                    <a:pt x="84" y="128"/>
                  </a:lnTo>
                  <a:lnTo>
                    <a:pt x="82" y="130"/>
                  </a:lnTo>
                  <a:lnTo>
                    <a:pt x="82" y="130"/>
                  </a:lnTo>
                  <a:lnTo>
                    <a:pt x="80" y="132"/>
                  </a:lnTo>
                  <a:lnTo>
                    <a:pt x="80" y="134"/>
                  </a:lnTo>
                  <a:lnTo>
                    <a:pt x="78" y="136"/>
                  </a:lnTo>
                  <a:lnTo>
                    <a:pt x="74" y="138"/>
                  </a:lnTo>
                  <a:lnTo>
                    <a:pt x="74" y="138"/>
                  </a:lnTo>
                  <a:lnTo>
                    <a:pt x="66" y="146"/>
                  </a:lnTo>
                  <a:lnTo>
                    <a:pt x="66" y="146"/>
                  </a:lnTo>
                  <a:lnTo>
                    <a:pt x="58" y="158"/>
                  </a:lnTo>
                  <a:lnTo>
                    <a:pt x="58" y="158"/>
                  </a:lnTo>
                  <a:lnTo>
                    <a:pt x="56" y="162"/>
                  </a:lnTo>
                  <a:lnTo>
                    <a:pt x="54" y="170"/>
                  </a:lnTo>
                  <a:lnTo>
                    <a:pt x="54" y="178"/>
                  </a:lnTo>
                  <a:lnTo>
                    <a:pt x="54" y="178"/>
                  </a:lnTo>
                  <a:lnTo>
                    <a:pt x="54" y="182"/>
                  </a:lnTo>
                  <a:lnTo>
                    <a:pt x="50" y="184"/>
                  </a:lnTo>
                  <a:lnTo>
                    <a:pt x="42" y="190"/>
                  </a:lnTo>
                  <a:lnTo>
                    <a:pt x="42" y="190"/>
                  </a:lnTo>
                  <a:lnTo>
                    <a:pt x="40" y="190"/>
                  </a:lnTo>
                  <a:lnTo>
                    <a:pt x="40" y="192"/>
                  </a:lnTo>
                  <a:lnTo>
                    <a:pt x="40" y="194"/>
                  </a:lnTo>
                  <a:lnTo>
                    <a:pt x="40" y="198"/>
                  </a:lnTo>
                  <a:lnTo>
                    <a:pt x="36" y="200"/>
                  </a:lnTo>
                  <a:lnTo>
                    <a:pt x="36" y="200"/>
                  </a:lnTo>
                  <a:lnTo>
                    <a:pt x="36" y="204"/>
                  </a:lnTo>
                  <a:lnTo>
                    <a:pt x="34" y="206"/>
                  </a:lnTo>
                  <a:lnTo>
                    <a:pt x="34" y="213"/>
                  </a:lnTo>
                  <a:lnTo>
                    <a:pt x="34" y="213"/>
                  </a:lnTo>
                  <a:lnTo>
                    <a:pt x="32" y="217"/>
                  </a:lnTo>
                  <a:lnTo>
                    <a:pt x="30" y="217"/>
                  </a:lnTo>
                  <a:lnTo>
                    <a:pt x="20" y="221"/>
                  </a:lnTo>
                  <a:lnTo>
                    <a:pt x="20" y="221"/>
                  </a:lnTo>
                  <a:lnTo>
                    <a:pt x="14" y="223"/>
                  </a:lnTo>
                  <a:lnTo>
                    <a:pt x="12" y="223"/>
                  </a:lnTo>
                  <a:lnTo>
                    <a:pt x="10" y="221"/>
                  </a:lnTo>
                  <a:lnTo>
                    <a:pt x="10" y="221"/>
                  </a:lnTo>
                  <a:lnTo>
                    <a:pt x="8" y="221"/>
                  </a:lnTo>
                  <a:lnTo>
                    <a:pt x="8" y="223"/>
                  </a:lnTo>
                  <a:lnTo>
                    <a:pt x="6" y="225"/>
                  </a:lnTo>
                  <a:lnTo>
                    <a:pt x="4" y="227"/>
                  </a:lnTo>
                  <a:lnTo>
                    <a:pt x="4" y="227"/>
                  </a:lnTo>
                  <a:lnTo>
                    <a:pt x="0" y="229"/>
                  </a:lnTo>
                  <a:lnTo>
                    <a:pt x="0" y="231"/>
                  </a:lnTo>
                  <a:lnTo>
                    <a:pt x="6" y="235"/>
                  </a:lnTo>
                  <a:lnTo>
                    <a:pt x="8" y="235"/>
                  </a:lnTo>
                  <a:lnTo>
                    <a:pt x="8" y="235"/>
                  </a:lnTo>
                  <a:lnTo>
                    <a:pt x="8" y="241"/>
                  </a:lnTo>
                  <a:lnTo>
                    <a:pt x="8" y="243"/>
                  </a:lnTo>
                  <a:lnTo>
                    <a:pt x="10" y="247"/>
                  </a:lnTo>
                  <a:lnTo>
                    <a:pt x="10" y="247"/>
                  </a:lnTo>
                  <a:lnTo>
                    <a:pt x="12" y="249"/>
                  </a:lnTo>
                  <a:lnTo>
                    <a:pt x="12" y="249"/>
                  </a:lnTo>
                  <a:lnTo>
                    <a:pt x="12" y="249"/>
                  </a:lnTo>
                  <a:lnTo>
                    <a:pt x="16" y="249"/>
                  </a:lnTo>
                  <a:lnTo>
                    <a:pt x="16" y="251"/>
                  </a:lnTo>
                  <a:lnTo>
                    <a:pt x="20" y="257"/>
                  </a:lnTo>
                  <a:lnTo>
                    <a:pt x="20" y="261"/>
                  </a:lnTo>
                  <a:lnTo>
                    <a:pt x="20" y="265"/>
                  </a:lnTo>
                  <a:lnTo>
                    <a:pt x="20" y="265"/>
                  </a:lnTo>
                  <a:lnTo>
                    <a:pt x="20" y="267"/>
                  </a:lnTo>
                  <a:lnTo>
                    <a:pt x="22" y="267"/>
                  </a:lnTo>
                  <a:lnTo>
                    <a:pt x="30" y="269"/>
                  </a:lnTo>
                  <a:lnTo>
                    <a:pt x="40" y="275"/>
                  </a:lnTo>
                  <a:lnTo>
                    <a:pt x="40" y="275"/>
                  </a:lnTo>
                  <a:lnTo>
                    <a:pt x="44" y="275"/>
                  </a:lnTo>
                  <a:lnTo>
                    <a:pt x="46" y="281"/>
                  </a:lnTo>
                  <a:lnTo>
                    <a:pt x="44" y="287"/>
                  </a:lnTo>
                  <a:lnTo>
                    <a:pt x="44" y="287"/>
                  </a:lnTo>
                  <a:lnTo>
                    <a:pt x="46" y="291"/>
                  </a:lnTo>
                  <a:lnTo>
                    <a:pt x="50" y="293"/>
                  </a:lnTo>
                  <a:lnTo>
                    <a:pt x="58" y="293"/>
                  </a:lnTo>
                  <a:lnTo>
                    <a:pt x="58" y="293"/>
                  </a:lnTo>
                  <a:lnTo>
                    <a:pt x="60" y="293"/>
                  </a:lnTo>
                  <a:lnTo>
                    <a:pt x="60" y="295"/>
                  </a:lnTo>
                  <a:lnTo>
                    <a:pt x="60" y="303"/>
                  </a:lnTo>
                  <a:lnTo>
                    <a:pt x="58" y="309"/>
                  </a:lnTo>
                  <a:lnTo>
                    <a:pt x="58" y="311"/>
                  </a:lnTo>
                  <a:lnTo>
                    <a:pt x="58" y="315"/>
                  </a:lnTo>
                  <a:lnTo>
                    <a:pt x="58" y="315"/>
                  </a:lnTo>
                  <a:lnTo>
                    <a:pt x="60" y="315"/>
                  </a:lnTo>
                  <a:lnTo>
                    <a:pt x="62" y="315"/>
                  </a:lnTo>
                  <a:lnTo>
                    <a:pt x="68" y="315"/>
                  </a:lnTo>
                  <a:lnTo>
                    <a:pt x="80" y="313"/>
                  </a:lnTo>
                  <a:lnTo>
                    <a:pt x="80" y="313"/>
                  </a:lnTo>
                  <a:lnTo>
                    <a:pt x="80" y="313"/>
                  </a:lnTo>
                  <a:lnTo>
                    <a:pt x="80" y="313"/>
                  </a:lnTo>
                  <a:lnTo>
                    <a:pt x="88" y="305"/>
                  </a:lnTo>
                  <a:lnTo>
                    <a:pt x="88" y="305"/>
                  </a:lnTo>
                  <a:lnTo>
                    <a:pt x="90" y="303"/>
                  </a:lnTo>
                  <a:lnTo>
                    <a:pt x="90" y="297"/>
                  </a:lnTo>
                  <a:lnTo>
                    <a:pt x="92" y="293"/>
                  </a:lnTo>
                  <a:lnTo>
                    <a:pt x="92" y="289"/>
                  </a:lnTo>
                  <a:lnTo>
                    <a:pt x="92" y="287"/>
                  </a:lnTo>
                  <a:lnTo>
                    <a:pt x="96" y="285"/>
                  </a:lnTo>
                  <a:lnTo>
                    <a:pt x="96" y="285"/>
                  </a:lnTo>
                  <a:lnTo>
                    <a:pt x="98" y="285"/>
                  </a:lnTo>
                  <a:lnTo>
                    <a:pt x="102" y="287"/>
                  </a:lnTo>
                  <a:lnTo>
                    <a:pt x="104" y="289"/>
                  </a:lnTo>
                  <a:lnTo>
                    <a:pt x="108" y="293"/>
                  </a:lnTo>
                  <a:lnTo>
                    <a:pt x="110" y="293"/>
                  </a:lnTo>
                  <a:lnTo>
                    <a:pt x="112" y="293"/>
                  </a:lnTo>
                  <a:lnTo>
                    <a:pt x="112" y="293"/>
                  </a:lnTo>
                  <a:lnTo>
                    <a:pt x="120" y="289"/>
                  </a:lnTo>
                  <a:lnTo>
                    <a:pt x="124" y="285"/>
                  </a:lnTo>
                  <a:lnTo>
                    <a:pt x="130" y="277"/>
                  </a:lnTo>
                  <a:lnTo>
                    <a:pt x="130" y="277"/>
                  </a:lnTo>
                  <a:lnTo>
                    <a:pt x="132" y="271"/>
                  </a:lnTo>
                  <a:lnTo>
                    <a:pt x="138" y="265"/>
                  </a:lnTo>
                  <a:lnTo>
                    <a:pt x="138" y="265"/>
                  </a:lnTo>
                  <a:lnTo>
                    <a:pt x="146" y="261"/>
                  </a:lnTo>
                  <a:lnTo>
                    <a:pt x="148" y="261"/>
                  </a:lnTo>
                  <a:lnTo>
                    <a:pt x="150" y="263"/>
                  </a:lnTo>
                  <a:lnTo>
                    <a:pt x="150" y="263"/>
                  </a:lnTo>
                  <a:lnTo>
                    <a:pt x="156" y="269"/>
                  </a:lnTo>
                  <a:lnTo>
                    <a:pt x="158" y="271"/>
                  </a:lnTo>
                  <a:lnTo>
                    <a:pt x="160" y="271"/>
                  </a:lnTo>
                  <a:lnTo>
                    <a:pt x="160" y="271"/>
                  </a:lnTo>
                  <a:lnTo>
                    <a:pt x="166" y="269"/>
                  </a:lnTo>
                  <a:lnTo>
                    <a:pt x="170" y="267"/>
                  </a:lnTo>
                  <a:lnTo>
                    <a:pt x="172" y="263"/>
                  </a:lnTo>
                  <a:lnTo>
                    <a:pt x="172" y="259"/>
                  </a:lnTo>
                  <a:lnTo>
                    <a:pt x="172" y="259"/>
                  </a:lnTo>
                  <a:lnTo>
                    <a:pt x="172" y="259"/>
                  </a:lnTo>
                  <a:lnTo>
                    <a:pt x="174" y="257"/>
                  </a:lnTo>
                  <a:lnTo>
                    <a:pt x="177" y="251"/>
                  </a:lnTo>
                  <a:lnTo>
                    <a:pt x="183" y="247"/>
                  </a:lnTo>
                  <a:lnTo>
                    <a:pt x="187" y="245"/>
                  </a:lnTo>
                  <a:lnTo>
                    <a:pt x="187" y="245"/>
                  </a:lnTo>
                  <a:lnTo>
                    <a:pt x="197" y="247"/>
                  </a:lnTo>
                  <a:lnTo>
                    <a:pt x="201" y="247"/>
                  </a:lnTo>
                  <a:lnTo>
                    <a:pt x="205" y="247"/>
                  </a:lnTo>
                  <a:lnTo>
                    <a:pt x="205" y="245"/>
                  </a:lnTo>
                  <a:lnTo>
                    <a:pt x="205" y="245"/>
                  </a:lnTo>
                  <a:lnTo>
                    <a:pt x="207" y="243"/>
                  </a:lnTo>
                  <a:lnTo>
                    <a:pt x="211" y="241"/>
                  </a:lnTo>
                  <a:lnTo>
                    <a:pt x="211" y="231"/>
                  </a:lnTo>
                  <a:lnTo>
                    <a:pt x="211" y="225"/>
                  </a:lnTo>
                  <a:lnTo>
                    <a:pt x="211" y="221"/>
                  </a:lnTo>
                  <a:lnTo>
                    <a:pt x="213" y="219"/>
                  </a:lnTo>
                  <a:lnTo>
                    <a:pt x="213" y="219"/>
                  </a:lnTo>
                  <a:lnTo>
                    <a:pt x="223" y="213"/>
                  </a:lnTo>
                  <a:lnTo>
                    <a:pt x="225" y="211"/>
                  </a:lnTo>
                  <a:lnTo>
                    <a:pt x="223" y="206"/>
                  </a:lnTo>
                  <a:lnTo>
                    <a:pt x="223" y="206"/>
                  </a:lnTo>
                  <a:lnTo>
                    <a:pt x="219" y="200"/>
                  </a:lnTo>
                  <a:lnTo>
                    <a:pt x="215" y="196"/>
                  </a:lnTo>
                  <a:lnTo>
                    <a:pt x="215" y="192"/>
                  </a:lnTo>
                  <a:lnTo>
                    <a:pt x="213" y="192"/>
                  </a:lnTo>
                  <a:lnTo>
                    <a:pt x="215" y="186"/>
                  </a:lnTo>
                  <a:lnTo>
                    <a:pt x="215" y="182"/>
                  </a:lnTo>
                  <a:lnTo>
                    <a:pt x="215" y="182"/>
                  </a:lnTo>
                  <a:lnTo>
                    <a:pt x="219" y="180"/>
                  </a:lnTo>
                  <a:lnTo>
                    <a:pt x="223" y="178"/>
                  </a:lnTo>
                  <a:lnTo>
                    <a:pt x="233" y="176"/>
                  </a:lnTo>
                  <a:lnTo>
                    <a:pt x="239" y="172"/>
                  </a:lnTo>
                  <a:lnTo>
                    <a:pt x="243" y="170"/>
                  </a:lnTo>
                  <a:lnTo>
                    <a:pt x="245" y="168"/>
                  </a:lnTo>
                  <a:lnTo>
                    <a:pt x="245" y="168"/>
                  </a:lnTo>
                  <a:lnTo>
                    <a:pt x="257" y="158"/>
                  </a:lnTo>
                  <a:lnTo>
                    <a:pt x="269" y="148"/>
                  </a:lnTo>
                  <a:lnTo>
                    <a:pt x="285" y="136"/>
                  </a:lnTo>
                  <a:lnTo>
                    <a:pt x="289" y="132"/>
                  </a:lnTo>
                  <a:lnTo>
                    <a:pt x="291" y="128"/>
                  </a:lnTo>
                  <a:lnTo>
                    <a:pt x="291" y="128"/>
                  </a:lnTo>
                  <a:lnTo>
                    <a:pt x="293" y="122"/>
                  </a:lnTo>
                  <a:lnTo>
                    <a:pt x="295" y="114"/>
                  </a:lnTo>
                  <a:lnTo>
                    <a:pt x="297" y="106"/>
                  </a:lnTo>
                  <a:lnTo>
                    <a:pt x="303" y="100"/>
                  </a:lnTo>
                  <a:lnTo>
                    <a:pt x="303" y="100"/>
                  </a:lnTo>
                  <a:lnTo>
                    <a:pt x="309" y="94"/>
                  </a:lnTo>
                  <a:lnTo>
                    <a:pt x="315" y="90"/>
                  </a:lnTo>
                  <a:lnTo>
                    <a:pt x="327" y="84"/>
                  </a:lnTo>
                  <a:lnTo>
                    <a:pt x="327" y="82"/>
                  </a:lnTo>
                  <a:lnTo>
                    <a:pt x="327" y="82"/>
                  </a:lnTo>
                  <a:lnTo>
                    <a:pt x="309" y="90"/>
                  </a:lnTo>
                  <a:lnTo>
                    <a:pt x="309" y="90"/>
                  </a:lnTo>
                  <a:lnTo>
                    <a:pt x="303" y="92"/>
                  </a:lnTo>
                  <a:lnTo>
                    <a:pt x="295" y="92"/>
                  </a:lnTo>
                  <a:lnTo>
                    <a:pt x="291" y="90"/>
                  </a:lnTo>
                  <a:lnTo>
                    <a:pt x="291" y="90"/>
                  </a:lnTo>
                  <a:lnTo>
                    <a:pt x="291" y="90"/>
                  </a:lnTo>
                  <a:lnTo>
                    <a:pt x="291" y="90"/>
                  </a:lnTo>
                  <a:lnTo>
                    <a:pt x="291" y="9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5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GPN_DIN Condensed Regular"/>
                <a:ea typeface="+mn-ea"/>
                <a:cs typeface="+mn-cs"/>
              </a:endParaRPr>
            </a:p>
          </p:txBody>
        </p:sp>
        <p:sp>
          <p:nvSpPr>
            <p:cNvPr id="55" name="Freeform 12">
              <a:extLst>
                <a:ext uri="{FF2B5EF4-FFF2-40B4-BE49-F238E27FC236}">
                  <a16:creationId xmlns:a16="http://schemas.microsoft.com/office/drawing/2014/main" id="{F777D123-65A0-4C5D-80B1-A60A9C48CA3D}"/>
                </a:ext>
              </a:extLst>
            </p:cNvPr>
            <p:cNvSpPr>
              <a:spLocks/>
            </p:cNvSpPr>
            <p:nvPr/>
          </p:nvSpPr>
          <p:spPr bwMode="auto">
            <a:xfrm>
              <a:off x="1749362" y="3779597"/>
              <a:ext cx="405082" cy="341122"/>
            </a:xfrm>
            <a:custGeom>
              <a:avLst/>
              <a:gdLst>
                <a:gd name="T0" fmla="*/ 165 w 171"/>
                <a:gd name="T1" fmla="*/ 56 h 144"/>
                <a:gd name="T2" fmla="*/ 161 w 171"/>
                <a:gd name="T3" fmla="*/ 56 h 144"/>
                <a:gd name="T4" fmla="*/ 161 w 171"/>
                <a:gd name="T5" fmla="*/ 46 h 144"/>
                <a:gd name="T6" fmla="*/ 159 w 171"/>
                <a:gd name="T7" fmla="*/ 38 h 144"/>
                <a:gd name="T8" fmla="*/ 153 w 171"/>
                <a:gd name="T9" fmla="*/ 26 h 144"/>
                <a:gd name="T10" fmla="*/ 143 w 171"/>
                <a:gd name="T11" fmla="*/ 24 h 144"/>
                <a:gd name="T12" fmla="*/ 139 w 171"/>
                <a:gd name="T13" fmla="*/ 26 h 144"/>
                <a:gd name="T14" fmla="*/ 135 w 171"/>
                <a:gd name="T15" fmla="*/ 30 h 144"/>
                <a:gd name="T16" fmla="*/ 129 w 171"/>
                <a:gd name="T17" fmla="*/ 24 h 144"/>
                <a:gd name="T18" fmla="*/ 125 w 171"/>
                <a:gd name="T19" fmla="*/ 22 h 144"/>
                <a:gd name="T20" fmla="*/ 119 w 171"/>
                <a:gd name="T21" fmla="*/ 20 h 144"/>
                <a:gd name="T22" fmla="*/ 117 w 171"/>
                <a:gd name="T23" fmla="*/ 6 h 144"/>
                <a:gd name="T24" fmla="*/ 113 w 171"/>
                <a:gd name="T25" fmla="*/ 6 h 144"/>
                <a:gd name="T26" fmla="*/ 107 w 171"/>
                <a:gd name="T27" fmla="*/ 20 h 144"/>
                <a:gd name="T28" fmla="*/ 91 w 171"/>
                <a:gd name="T29" fmla="*/ 26 h 144"/>
                <a:gd name="T30" fmla="*/ 79 w 171"/>
                <a:gd name="T31" fmla="*/ 24 h 144"/>
                <a:gd name="T32" fmla="*/ 73 w 171"/>
                <a:gd name="T33" fmla="*/ 14 h 144"/>
                <a:gd name="T34" fmla="*/ 69 w 171"/>
                <a:gd name="T35" fmla="*/ 8 h 144"/>
                <a:gd name="T36" fmla="*/ 55 w 171"/>
                <a:gd name="T37" fmla="*/ 8 h 144"/>
                <a:gd name="T38" fmla="*/ 49 w 171"/>
                <a:gd name="T39" fmla="*/ 4 h 144"/>
                <a:gd name="T40" fmla="*/ 37 w 171"/>
                <a:gd name="T41" fmla="*/ 2 h 144"/>
                <a:gd name="T42" fmla="*/ 29 w 171"/>
                <a:gd name="T43" fmla="*/ 4 h 144"/>
                <a:gd name="T44" fmla="*/ 24 w 171"/>
                <a:gd name="T45" fmla="*/ 2 h 144"/>
                <a:gd name="T46" fmla="*/ 14 w 171"/>
                <a:gd name="T47" fmla="*/ 4 h 144"/>
                <a:gd name="T48" fmla="*/ 10 w 171"/>
                <a:gd name="T49" fmla="*/ 12 h 144"/>
                <a:gd name="T50" fmla="*/ 8 w 171"/>
                <a:gd name="T51" fmla="*/ 22 h 144"/>
                <a:gd name="T52" fmla="*/ 2 w 171"/>
                <a:gd name="T53" fmla="*/ 32 h 144"/>
                <a:gd name="T54" fmla="*/ 2 w 171"/>
                <a:gd name="T55" fmla="*/ 34 h 144"/>
                <a:gd name="T56" fmla="*/ 0 w 171"/>
                <a:gd name="T57" fmla="*/ 40 h 144"/>
                <a:gd name="T58" fmla="*/ 2 w 171"/>
                <a:gd name="T59" fmla="*/ 52 h 144"/>
                <a:gd name="T60" fmla="*/ 2 w 171"/>
                <a:gd name="T61" fmla="*/ 66 h 144"/>
                <a:gd name="T62" fmla="*/ 12 w 171"/>
                <a:gd name="T63" fmla="*/ 82 h 144"/>
                <a:gd name="T64" fmla="*/ 14 w 171"/>
                <a:gd name="T65" fmla="*/ 96 h 144"/>
                <a:gd name="T66" fmla="*/ 20 w 171"/>
                <a:gd name="T67" fmla="*/ 112 h 144"/>
                <a:gd name="T68" fmla="*/ 20 w 171"/>
                <a:gd name="T69" fmla="*/ 120 h 144"/>
                <a:gd name="T70" fmla="*/ 24 w 171"/>
                <a:gd name="T71" fmla="*/ 126 h 144"/>
                <a:gd name="T72" fmla="*/ 25 w 171"/>
                <a:gd name="T73" fmla="*/ 136 h 144"/>
                <a:gd name="T74" fmla="*/ 22 w 171"/>
                <a:gd name="T75" fmla="*/ 144 h 144"/>
                <a:gd name="T76" fmla="*/ 29 w 171"/>
                <a:gd name="T77" fmla="*/ 138 h 144"/>
                <a:gd name="T78" fmla="*/ 53 w 171"/>
                <a:gd name="T79" fmla="*/ 140 h 144"/>
                <a:gd name="T80" fmla="*/ 61 w 171"/>
                <a:gd name="T81" fmla="*/ 136 h 144"/>
                <a:gd name="T82" fmla="*/ 71 w 171"/>
                <a:gd name="T83" fmla="*/ 128 h 144"/>
                <a:gd name="T84" fmla="*/ 75 w 171"/>
                <a:gd name="T85" fmla="*/ 120 h 144"/>
                <a:gd name="T86" fmla="*/ 81 w 171"/>
                <a:gd name="T87" fmla="*/ 122 h 144"/>
                <a:gd name="T88" fmla="*/ 89 w 171"/>
                <a:gd name="T89" fmla="*/ 118 h 144"/>
                <a:gd name="T90" fmla="*/ 101 w 171"/>
                <a:gd name="T91" fmla="*/ 116 h 144"/>
                <a:gd name="T92" fmla="*/ 117 w 171"/>
                <a:gd name="T93" fmla="*/ 108 h 144"/>
                <a:gd name="T94" fmla="*/ 129 w 171"/>
                <a:gd name="T95" fmla="*/ 96 h 144"/>
                <a:gd name="T96" fmla="*/ 145 w 171"/>
                <a:gd name="T97" fmla="*/ 84 h 144"/>
                <a:gd name="T98" fmla="*/ 153 w 171"/>
                <a:gd name="T99" fmla="*/ 78 h 144"/>
                <a:gd name="T100" fmla="*/ 163 w 171"/>
                <a:gd name="T101" fmla="*/ 70 h 144"/>
                <a:gd name="T102" fmla="*/ 171 w 171"/>
                <a:gd name="T103" fmla="*/ 66 h 144"/>
                <a:gd name="T104" fmla="*/ 171 w 171"/>
                <a:gd name="T105" fmla="*/ 58 h 144"/>
                <a:gd name="T106" fmla="*/ 169 w 171"/>
                <a:gd name="T107" fmla="*/ 56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71" h="144">
                  <a:moveTo>
                    <a:pt x="169" y="56"/>
                  </a:moveTo>
                  <a:lnTo>
                    <a:pt x="169" y="56"/>
                  </a:lnTo>
                  <a:lnTo>
                    <a:pt x="165" y="56"/>
                  </a:lnTo>
                  <a:lnTo>
                    <a:pt x="163" y="56"/>
                  </a:lnTo>
                  <a:lnTo>
                    <a:pt x="161" y="56"/>
                  </a:lnTo>
                  <a:lnTo>
                    <a:pt x="161" y="56"/>
                  </a:lnTo>
                  <a:lnTo>
                    <a:pt x="161" y="56"/>
                  </a:lnTo>
                  <a:lnTo>
                    <a:pt x="161" y="48"/>
                  </a:lnTo>
                  <a:lnTo>
                    <a:pt x="161" y="46"/>
                  </a:lnTo>
                  <a:lnTo>
                    <a:pt x="159" y="44"/>
                  </a:lnTo>
                  <a:lnTo>
                    <a:pt x="159" y="44"/>
                  </a:lnTo>
                  <a:lnTo>
                    <a:pt x="159" y="38"/>
                  </a:lnTo>
                  <a:lnTo>
                    <a:pt x="157" y="34"/>
                  </a:lnTo>
                  <a:lnTo>
                    <a:pt x="153" y="30"/>
                  </a:lnTo>
                  <a:lnTo>
                    <a:pt x="153" y="26"/>
                  </a:lnTo>
                  <a:lnTo>
                    <a:pt x="153" y="26"/>
                  </a:lnTo>
                  <a:lnTo>
                    <a:pt x="147" y="24"/>
                  </a:lnTo>
                  <a:lnTo>
                    <a:pt x="143" y="24"/>
                  </a:lnTo>
                  <a:lnTo>
                    <a:pt x="143" y="24"/>
                  </a:lnTo>
                  <a:lnTo>
                    <a:pt x="141" y="24"/>
                  </a:lnTo>
                  <a:lnTo>
                    <a:pt x="139" y="26"/>
                  </a:lnTo>
                  <a:lnTo>
                    <a:pt x="139" y="26"/>
                  </a:lnTo>
                  <a:lnTo>
                    <a:pt x="135" y="30"/>
                  </a:lnTo>
                  <a:lnTo>
                    <a:pt x="135" y="30"/>
                  </a:lnTo>
                  <a:lnTo>
                    <a:pt x="133" y="28"/>
                  </a:lnTo>
                  <a:lnTo>
                    <a:pt x="133" y="28"/>
                  </a:lnTo>
                  <a:lnTo>
                    <a:pt x="129" y="24"/>
                  </a:lnTo>
                  <a:lnTo>
                    <a:pt x="129" y="22"/>
                  </a:lnTo>
                  <a:lnTo>
                    <a:pt x="125" y="22"/>
                  </a:lnTo>
                  <a:lnTo>
                    <a:pt x="125" y="22"/>
                  </a:lnTo>
                  <a:lnTo>
                    <a:pt x="121" y="22"/>
                  </a:lnTo>
                  <a:lnTo>
                    <a:pt x="119" y="22"/>
                  </a:lnTo>
                  <a:lnTo>
                    <a:pt x="119" y="20"/>
                  </a:lnTo>
                  <a:lnTo>
                    <a:pt x="119" y="20"/>
                  </a:lnTo>
                  <a:lnTo>
                    <a:pt x="119" y="10"/>
                  </a:lnTo>
                  <a:lnTo>
                    <a:pt x="117" y="6"/>
                  </a:lnTo>
                  <a:lnTo>
                    <a:pt x="117" y="6"/>
                  </a:lnTo>
                  <a:lnTo>
                    <a:pt x="117" y="6"/>
                  </a:lnTo>
                  <a:lnTo>
                    <a:pt x="113" y="6"/>
                  </a:lnTo>
                  <a:lnTo>
                    <a:pt x="113" y="10"/>
                  </a:lnTo>
                  <a:lnTo>
                    <a:pt x="107" y="20"/>
                  </a:lnTo>
                  <a:lnTo>
                    <a:pt x="107" y="20"/>
                  </a:lnTo>
                  <a:lnTo>
                    <a:pt x="99" y="24"/>
                  </a:lnTo>
                  <a:lnTo>
                    <a:pt x="95" y="26"/>
                  </a:lnTo>
                  <a:lnTo>
                    <a:pt x="91" y="26"/>
                  </a:lnTo>
                  <a:lnTo>
                    <a:pt x="91" y="26"/>
                  </a:lnTo>
                  <a:lnTo>
                    <a:pt x="81" y="26"/>
                  </a:lnTo>
                  <a:lnTo>
                    <a:pt x="79" y="24"/>
                  </a:lnTo>
                  <a:lnTo>
                    <a:pt x="77" y="22"/>
                  </a:lnTo>
                  <a:lnTo>
                    <a:pt x="77" y="22"/>
                  </a:lnTo>
                  <a:lnTo>
                    <a:pt x="73" y="14"/>
                  </a:lnTo>
                  <a:lnTo>
                    <a:pt x="71" y="10"/>
                  </a:lnTo>
                  <a:lnTo>
                    <a:pt x="69" y="8"/>
                  </a:lnTo>
                  <a:lnTo>
                    <a:pt x="69" y="8"/>
                  </a:lnTo>
                  <a:lnTo>
                    <a:pt x="65" y="8"/>
                  </a:lnTo>
                  <a:lnTo>
                    <a:pt x="59" y="8"/>
                  </a:lnTo>
                  <a:lnTo>
                    <a:pt x="55" y="8"/>
                  </a:lnTo>
                  <a:lnTo>
                    <a:pt x="51" y="6"/>
                  </a:lnTo>
                  <a:lnTo>
                    <a:pt x="51" y="6"/>
                  </a:lnTo>
                  <a:lnTo>
                    <a:pt x="49" y="4"/>
                  </a:lnTo>
                  <a:lnTo>
                    <a:pt x="45" y="2"/>
                  </a:lnTo>
                  <a:lnTo>
                    <a:pt x="41" y="0"/>
                  </a:lnTo>
                  <a:lnTo>
                    <a:pt x="37" y="2"/>
                  </a:lnTo>
                  <a:lnTo>
                    <a:pt x="37" y="2"/>
                  </a:lnTo>
                  <a:lnTo>
                    <a:pt x="31" y="4"/>
                  </a:lnTo>
                  <a:lnTo>
                    <a:pt x="29" y="4"/>
                  </a:lnTo>
                  <a:lnTo>
                    <a:pt x="27" y="4"/>
                  </a:lnTo>
                  <a:lnTo>
                    <a:pt x="27" y="4"/>
                  </a:lnTo>
                  <a:lnTo>
                    <a:pt x="24" y="2"/>
                  </a:lnTo>
                  <a:lnTo>
                    <a:pt x="22" y="2"/>
                  </a:lnTo>
                  <a:lnTo>
                    <a:pt x="20" y="2"/>
                  </a:lnTo>
                  <a:lnTo>
                    <a:pt x="14" y="4"/>
                  </a:lnTo>
                  <a:lnTo>
                    <a:pt x="14" y="4"/>
                  </a:lnTo>
                  <a:lnTo>
                    <a:pt x="14" y="6"/>
                  </a:lnTo>
                  <a:lnTo>
                    <a:pt x="10" y="12"/>
                  </a:lnTo>
                  <a:lnTo>
                    <a:pt x="10" y="20"/>
                  </a:lnTo>
                  <a:lnTo>
                    <a:pt x="8" y="22"/>
                  </a:lnTo>
                  <a:lnTo>
                    <a:pt x="8" y="22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2" y="32"/>
                  </a:lnTo>
                  <a:lnTo>
                    <a:pt x="2" y="32"/>
                  </a:lnTo>
                  <a:lnTo>
                    <a:pt x="2" y="34"/>
                  </a:lnTo>
                  <a:lnTo>
                    <a:pt x="2" y="34"/>
                  </a:lnTo>
                  <a:lnTo>
                    <a:pt x="0" y="38"/>
                  </a:lnTo>
                  <a:lnTo>
                    <a:pt x="0" y="40"/>
                  </a:lnTo>
                  <a:lnTo>
                    <a:pt x="0" y="40"/>
                  </a:lnTo>
                  <a:lnTo>
                    <a:pt x="2" y="48"/>
                  </a:lnTo>
                  <a:lnTo>
                    <a:pt x="2" y="50"/>
                  </a:lnTo>
                  <a:lnTo>
                    <a:pt x="2" y="52"/>
                  </a:lnTo>
                  <a:lnTo>
                    <a:pt x="2" y="52"/>
                  </a:lnTo>
                  <a:lnTo>
                    <a:pt x="2" y="60"/>
                  </a:lnTo>
                  <a:lnTo>
                    <a:pt x="2" y="66"/>
                  </a:lnTo>
                  <a:lnTo>
                    <a:pt x="10" y="76"/>
                  </a:lnTo>
                  <a:lnTo>
                    <a:pt x="10" y="76"/>
                  </a:lnTo>
                  <a:lnTo>
                    <a:pt x="12" y="82"/>
                  </a:lnTo>
                  <a:lnTo>
                    <a:pt x="14" y="92"/>
                  </a:lnTo>
                  <a:lnTo>
                    <a:pt x="14" y="92"/>
                  </a:lnTo>
                  <a:lnTo>
                    <a:pt x="14" y="96"/>
                  </a:lnTo>
                  <a:lnTo>
                    <a:pt x="16" y="102"/>
                  </a:lnTo>
                  <a:lnTo>
                    <a:pt x="20" y="106"/>
                  </a:lnTo>
                  <a:lnTo>
                    <a:pt x="20" y="112"/>
                  </a:lnTo>
                  <a:lnTo>
                    <a:pt x="20" y="112"/>
                  </a:lnTo>
                  <a:lnTo>
                    <a:pt x="20" y="116"/>
                  </a:lnTo>
                  <a:lnTo>
                    <a:pt x="20" y="120"/>
                  </a:lnTo>
                  <a:lnTo>
                    <a:pt x="22" y="124"/>
                  </a:lnTo>
                  <a:lnTo>
                    <a:pt x="24" y="126"/>
                  </a:lnTo>
                  <a:lnTo>
                    <a:pt x="24" y="126"/>
                  </a:lnTo>
                  <a:lnTo>
                    <a:pt x="27" y="128"/>
                  </a:lnTo>
                  <a:lnTo>
                    <a:pt x="27" y="134"/>
                  </a:lnTo>
                  <a:lnTo>
                    <a:pt x="25" y="136"/>
                  </a:lnTo>
                  <a:lnTo>
                    <a:pt x="25" y="136"/>
                  </a:lnTo>
                  <a:lnTo>
                    <a:pt x="22" y="144"/>
                  </a:lnTo>
                  <a:lnTo>
                    <a:pt x="22" y="144"/>
                  </a:lnTo>
                  <a:lnTo>
                    <a:pt x="25" y="140"/>
                  </a:lnTo>
                  <a:lnTo>
                    <a:pt x="29" y="138"/>
                  </a:lnTo>
                  <a:lnTo>
                    <a:pt x="29" y="138"/>
                  </a:lnTo>
                  <a:lnTo>
                    <a:pt x="41" y="140"/>
                  </a:lnTo>
                  <a:lnTo>
                    <a:pt x="49" y="142"/>
                  </a:lnTo>
                  <a:lnTo>
                    <a:pt x="53" y="140"/>
                  </a:lnTo>
                  <a:lnTo>
                    <a:pt x="53" y="140"/>
                  </a:lnTo>
                  <a:lnTo>
                    <a:pt x="57" y="138"/>
                  </a:lnTo>
                  <a:lnTo>
                    <a:pt x="61" y="136"/>
                  </a:lnTo>
                  <a:lnTo>
                    <a:pt x="67" y="130"/>
                  </a:lnTo>
                  <a:lnTo>
                    <a:pt x="67" y="130"/>
                  </a:lnTo>
                  <a:lnTo>
                    <a:pt x="71" y="128"/>
                  </a:lnTo>
                  <a:lnTo>
                    <a:pt x="71" y="124"/>
                  </a:lnTo>
                  <a:lnTo>
                    <a:pt x="75" y="122"/>
                  </a:lnTo>
                  <a:lnTo>
                    <a:pt x="75" y="120"/>
                  </a:lnTo>
                  <a:lnTo>
                    <a:pt x="75" y="120"/>
                  </a:lnTo>
                  <a:lnTo>
                    <a:pt x="79" y="122"/>
                  </a:lnTo>
                  <a:lnTo>
                    <a:pt x="81" y="122"/>
                  </a:lnTo>
                  <a:lnTo>
                    <a:pt x="83" y="120"/>
                  </a:lnTo>
                  <a:lnTo>
                    <a:pt x="83" y="120"/>
                  </a:lnTo>
                  <a:lnTo>
                    <a:pt x="89" y="118"/>
                  </a:lnTo>
                  <a:lnTo>
                    <a:pt x="93" y="116"/>
                  </a:lnTo>
                  <a:lnTo>
                    <a:pt x="101" y="116"/>
                  </a:lnTo>
                  <a:lnTo>
                    <a:pt x="101" y="116"/>
                  </a:lnTo>
                  <a:lnTo>
                    <a:pt x="107" y="114"/>
                  </a:lnTo>
                  <a:lnTo>
                    <a:pt x="117" y="108"/>
                  </a:lnTo>
                  <a:lnTo>
                    <a:pt x="117" y="108"/>
                  </a:lnTo>
                  <a:lnTo>
                    <a:pt x="123" y="102"/>
                  </a:lnTo>
                  <a:lnTo>
                    <a:pt x="125" y="98"/>
                  </a:lnTo>
                  <a:lnTo>
                    <a:pt x="129" y="96"/>
                  </a:lnTo>
                  <a:lnTo>
                    <a:pt x="129" y="96"/>
                  </a:lnTo>
                  <a:lnTo>
                    <a:pt x="135" y="92"/>
                  </a:lnTo>
                  <a:lnTo>
                    <a:pt x="145" y="84"/>
                  </a:lnTo>
                  <a:lnTo>
                    <a:pt x="145" y="84"/>
                  </a:lnTo>
                  <a:lnTo>
                    <a:pt x="149" y="82"/>
                  </a:lnTo>
                  <a:lnTo>
                    <a:pt x="153" y="78"/>
                  </a:lnTo>
                  <a:lnTo>
                    <a:pt x="159" y="72"/>
                  </a:lnTo>
                  <a:lnTo>
                    <a:pt x="159" y="72"/>
                  </a:lnTo>
                  <a:lnTo>
                    <a:pt x="163" y="70"/>
                  </a:lnTo>
                  <a:lnTo>
                    <a:pt x="169" y="68"/>
                  </a:lnTo>
                  <a:lnTo>
                    <a:pt x="169" y="68"/>
                  </a:lnTo>
                  <a:lnTo>
                    <a:pt x="171" y="66"/>
                  </a:lnTo>
                  <a:lnTo>
                    <a:pt x="171" y="66"/>
                  </a:lnTo>
                  <a:lnTo>
                    <a:pt x="171" y="60"/>
                  </a:lnTo>
                  <a:lnTo>
                    <a:pt x="171" y="58"/>
                  </a:lnTo>
                  <a:lnTo>
                    <a:pt x="169" y="56"/>
                  </a:lnTo>
                  <a:lnTo>
                    <a:pt x="169" y="56"/>
                  </a:lnTo>
                  <a:lnTo>
                    <a:pt x="169" y="56"/>
                  </a:lnTo>
                  <a:lnTo>
                    <a:pt x="169" y="56"/>
                  </a:lnTo>
                  <a:lnTo>
                    <a:pt x="169" y="56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5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GPN_DIN Condensed Regular"/>
                <a:ea typeface="+mn-ea"/>
                <a:cs typeface="+mn-cs"/>
              </a:endParaRPr>
            </a:p>
          </p:txBody>
        </p:sp>
        <p:sp>
          <p:nvSpPr>
            <p:cNvPr id="57" name="Freeform 13">
              <a:extLst>
                <a:ext uri="{FF2B5EF4-FFF2-40B4-BE49-F238E27FC236}">
                  <a16:creationId xmlns:a16="http://schemas.microsoft.com/office/drawing/2014/main" id="{9C5D3436-EDAF-41F8-94F0-9C5594143016}"/>
                </a:ext>
              </a:extLst>
            </p:cNvPr>
            <p:cNvSpPr>
              <a:spLocks/>
            </p:cNvSpPr>
            <p:nvPr/>
          </p:nvSpPr>
          <p:spPr bwMode="auto">
            <a:xfrm>
              <a:off x="1649868" y="3573503"/>
              <a:ext cx="376655" cy="281899"/>
            </a:xfrm>
            <a:custGeom>
              <a:avLst/>
              <a:gdLst>
                <a:gd name="T0" fmla="*/ 56 w 159"/>
                <a:gd name="T1" fmla="*/ 91 h 119"/>
                <a:gd name="T2" fmla="*/ 64 w 159"/>
                <a:gd name="T3" fmla="*/ 89 h 119"/>
                <a:gd name="T4" fmla="*/ 69 w 159"/>
                <a:gd name="T5" fmla="*/ 91 h 119"/>
                <a:gd name="T6" fmla="*/ 71 w 159"/>
                <a:gd name="T7" fmla="*/ 91 h 119"/>
                <a:gd name="T8" fmla="*/ 79 w 159"/>
                <a:gd name="T9" fmla="*/ 89 h 119"/>
                <a:gd name="T10" fmla="*/ 83 w 159"/>
                <a:gd name="T11" fmla="*/ 87 h 119"/>
                <a:gd name="T12" fmla="*/ 91 w 159"/>
                <a:gd name="T13" fmla="*/ 91 h 119"/>
                <a:gd name="T14" fmla="*/ 93 w 159"/>
                <a:gd name="T15" fmla="*/ 93 h 119"/>
                <a:gd name="T16" fmla="*/ 101 w 159"/>
                <a:gd name="T17" fmla="*/ 95 h 119"/>
                <a:gd name="T18" fmla="*/ 111 w 159"/>
                <a:gd name="T19" fmla="*/ 95 h 119"/>
                <a:gd name="T20" fmla="*/ 113 w 159"/>
                <a:gd name="T21" fmla="*/ 97 h 119"/>
                <a:gd name="T22" fmla="*/ 119 w 159"/>
                <a:gd name="T23" fmla="*/ 109 h 119"/>
                <a:gd name="T24" fmla="*/ 121 w 159"/>
                <a:gd name="T25" fmla="*/ 111 h 119"/>
                <a:gd name="T26" fmla="*/ 133 w 159"/>
                <a:gd name="T27" fmla="*/ 113 h 119"/>
                <a:gd name="T28" fmla="*/ 137 w 159"/>
                <a:gd name="T29" fmla="*/ 113 h 119"/>
                <a:gd name="T30" fmla="*/ 149 w 159"/>
                <a:gd name="T31" fmla="*/ 107 h 119"/>
                <a:gd name="T32" fmla="*/ 155 w 159"/>
                <a:gd name="T33" fmla="*/ 97 h 119"/>
                <a:gd name="T34" fmla="*/ 159 w 159"/>
                <a:gd name="T35" fmla="*/ 93 h 119"/>
                <a:gd name="T36" fmla="*/ 149 w 159"/>
                <a:gd name="T37" fmla="*/ 67 h 119"/>
                <a:gd name="T38" fmla="*/ 121 w 159"/>
                <a:gd name="T39" fmla="*/ 46 h 119"/>
                <a:gd name="T40" fmla="*/ 103 w 159"/>
                <a:gd name="T41" fmla="*/ 32 h 119"/>
                <a:gd name="T42" fmla="*/ 95 w 159"/>
                <a:gd name="T43" fmla="*/ 20 h 119"/>
                <a:gd name="T44" fmla="*/ 79 w 159"/>
                <a:gd name="T45" fmla="*/ 2 h 119"/>
                <a:gd name="T46" fmla="*/ 69 w 159"/>
                <a:gd name="T47" fmla="*/ 10 h 119"/>
                <a:gd name="T48" fmla="*/ 40 w 159"/>
                <a:gd name="T49" fmla="*/ 8 h 119"/>
                <a:gd name="T50" fmla="*/ 28 w 159"/>
                <a:gd name="T51" fmla="*/ 10 h 119"/>
                <a:gd name="T52" fmla="*/ 30 w 159"/>
                <a:gd name="T53" fmla="*/ 12 h 119"/>
                <a:gd name="T54" fmla="*/ 40 w 159"/>
                <a:gd name="T55" fmla="*/ 18 h 119"/>
                <a:gd name="T56" fmla="*/ 38 w 159"/>
                <a:gd name="T57" fmla="*/ 22 h 119"/>
                <a:gd name="T58" fmla="*/ 32 w 159"/>
                <a:gd name="T59" fmla="*/ 30 h 119"/>
                <a:gd name="T60" fmla="*/ 32 w 159"/>
                <a:gd name="T61" fmla="*/ 36 h 119"/>
                <a:gd name="T62" fmla="*/ 30 w 159"/>
                <a:gd name="T63" fmla="*/ 42 h 119"/>
                <a:gd name="T64" fmla="*/ 28 w 159"/>
                <a:gd name="T65" fmla="*/ 46 h 119"/>
                <a:gd name="T66" fmla="*/ 28 w 159"/>
                <a:gd name="T67" fmla="*/ 54 h 119"/>
                <a:gd name="T68" fmla="*/ 28 w 159"/>
                <a:gd name="T69" fmla="*/ 65 h 119"/>
                <a:gd name="T70" fmla="*/ 26 w 159"/>
                <a:gd name="T71" fmla="*/ 67 h 119"/>
                <a:gd name="T72" fmla="*/ 24 w 159"/>
                <a:gd name="T73" fmla="*/ 73 h 119"/>
                <a:gd name="T74" fmla="*/ 20 w 159"/>
                <a:gd name="T75" fmla="*/ 77 h 119"/>
                <a:gd name="T76" fmla="*/ 12 w 159"/>
                <a:gd name="T77" fmla="*/ 81 h 119"/>
                <a:gd name="T78" fmla="*/ 10 w 159"/>
                <a:gd name="T79" fmla="*/ 89 h 119"/>
                <a:gd name="T80" fmla="*/ 6 w 159"/>
                <a:gd name="T81" fmla="*/ 91 h 119"/>
                <a:gd name="T82" fmla="*/ 2 w 159"/>
                <a:gd name="T83" fmla="*/ 91 h 119"/>
                <a:gd name="T84" fmla="*/ 0 w 159"/>
                <a:gd name="T85" fmla="*/ 91 h 119"/>
                <a:gd name="T86" fmla="*/ 2 w 159"/>
                <a:gd name="T87" fmla="*/ 95 h 119"/>
                <a:gd name="T88" fmla="*/ 6 w 159"/>
                <a:gd name="T89" fmla="*/ 103 h 119"/>
                <a:gd name="T90" fmla="*/ 16 w 159"/>
                <a:gd name="T91" fmla="*/ 111 h 119"/>
                <a:gd name="T92" fmla="*/ 28 w 159"/>
                <a:gd name="T93" fmla="*/ 113 h 119"/>
                <a:gd name="T94" fmla="*/ 34 w 159"/>
                <a:gd name="T95" fmla="*/ 115 h 119"/>
                <a:gd name="T96" fmla="*/ 42 w 159"/>
                <a:gd name="T97" fmla="*/ 119 h 119"/>
                <a:gd name="T98" fmla="*/ 50 w 159"/>
                <a:gd name="T99" fmla="*/ 109 h 119"/>
                <a:gd name="T100" fmla="*/ 52 w 159"/>
                <a:gd name="T101" fmla="*/ 99 h 119"/>
                <a:gd name="T102" fmla="*/ 56 w 159"/>
                <a:gd name="T103" fmla="*/ 91 h 119"/>
                <a:gd name="T104" fmla="*/ 56 w 159"/>
                <a:gd name="T105" fmla="*/ 91 h 119"/>
                <a:gd name="T106" fmla="*/ 56 w 159"/>
                <a:gd name="T107" fmla="*/ 91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9" h="119">
                  <a:moveTo>
                    <a:pt x="56" y="91"/>
                  </a:moveTo>
                  <a:lnTo>
                    <a:pt x="56" y="91"/>
                  </a:lnTo>
                  <a:lnTo>
                    <a:pt x="62" y="89"/>
                  </a:lnTo>
                  <a:lnTo>
                    <a:pt x="64" y="89"/>
                  </a:lnTo>
                  <a:lnTo>
                    <a:pt x="66" y="89"/>
                  </a:lnTo>
                  <a:lnTo>
                    <a:pt x="69" y="91"/>
                  </a:lnTo>
                  <a:lnTo>
                    <a:pt x="69" y="91"/>
                  </a:lnTo>
                  <a:lnTo>
                    <a:pt x="71" y="91"/>
                  </a:lnTo>
                  <a:lnTo>
                    <a:pt x="73" y="91"/>
                  </a:lnTo>
                  <a:lnTo>
                    <a:pt x="79" y="89"/>
                  </a:lnTo>
                  <a:lnTo>
                    <a:pt x="79" y="89"/>
                  </a:lnTo>
                  <a:lnTo>
                    <a:pt x="83" y="87"/>
                  </a:lnTo>
                  <a:lnTo>
                    <a:pt x="87" y="89"/>
                  </a:lnTo>
                  <a:lnTo>
                    <a:pt x="91" y="91"/>
                  </a:lnTo>
                  <a:lnTo>
                    <a:pt x="93" y="93"/>
                  </a:lnTo>
                  <a:lnTo>
                    <a:pt x="93" y="93"/>
                  </a:lnTo>
                  <a:lnTo>
                    <a:pt x="97" y="95"/>
                  </a:lnTo>
                  <a:lnTo>
                    <a:pt x="101" y="95"/>
                  </a:lnTo>
                  <a:lnTo>
                    <a:pt x="107" y="95"/>
                  </a:lnTo>
                  <a:lnTo>
                    <a:pt x="111" y="95"/>
                  </a:lnTo>
                  <a:lnTo>
                    <a:pt x="111" y="95"/>
                  </a:lnTo>
                  <a:lnTo>
                    <a:pt x="113" y="97"/>
                  </a:lnTo>
                  <a:lnTo>
                    <a:pt x="115" y="101"/>
                  </a:lnTo>
                  <a:lnTo>
                    <a:pt x="119" y="109"/>
                  </a:lnTo>
                  <a:lnTo>
                    <a:pt x="119" y="109"/>
                  </a:lnTo>
                  <a:lnTo>
                    <a:pt x="121" y="111"/>
                  </a:lnTo>
                  <a:lnTo>
                    <a:pt x="123" y="113"/>
                  </a:lnTo>
                  <a:lnTo>
                    <a:pt x="133" y="113"/>
                  </a:lnTo>
                  <a:lnTo>
                    <a:pt x="133" y="113"/>
                  </a:lnTo>
                  <a:lnTo>
                    <a:pt x="137" y="113"/>
                  </a:lnTo>
                  <a:lnTo>
                    <a:pt x="141" y="111"/>
                  </a:lnTo>
                  <a:lnTo>
                    <a:pt x="149" y="107"/>
                  </a:lnTo>
                  <a:lnTo>
                    <a:pt x="149" y="107"/>
                  </a:lnTo>
                  <a:lnTo>
                    <a:pt x="155" y="97"/>
                  </a:lnTo>
                  <a:lnTo>
                    <a:pt x="155" y="93"/>
                  </a:lnTo>
                  <a:lnTo>
                    <a:pt x="159" y="93"/>
                  </a:lnTo>
                  <a:lnTo>
                    <a:pt x="149" y="85"/>
                  </a:lnTo>
                  <a:lnTo>
                    <a:pt x="149" y="67"/>
                  </a:lnTo>
                  <a:lnTo>
                    <a:pt x="141" y="56"/>
                  </a:lnTo>
                  <a:lnTo>
                    <a:pt x="121" y="46"/>
                  </a:lnTo>
                  <a:lnTo>
                    <a:pt x="113" y="32"/>
                  </a:lnTo>
                  <a:lnTo>
                    <a:pt x="103" y="32"/>
                  </a:lnTo>
                  <a:lnTo>
                    <a:pt x="93" y="24"/>
                  </a:lnTo>
                  <a:lnTo>
                    <a:pt x="95" y="20"/>
                  </a:lnTo>
                  <a:lnTo>
                    <a:pt x="93" y="22"/>
                  </a:lnTo>
                  <a:lnTo>
                    <a:pt x="79" y="2"/>
                  </a:lnTo>
                  <a:lnTo>
                    <a:pt x="75" y="0"/>
                  </a:lnTo>
                  <a:lnTo>
                    <a:pt x="69" y="10"/>
                  </a:lnTo>
                  <a:lnTo>
                    <a:pt x="62" y="16"/>
                  </a:lnTo>
                  <a:lnTo>
                    <a:pt x="40" y="8"/>
                  </a:lnTo>
                  <a:lnTo>
                    <a:pt x="28" y="10"/>
                  </a:lnTo>
                  <a:lnTo>
                    <a:pt x="28" y="10"/>
                  </a:lnTo>
                  <a:lnTo>
                    <a:pt x="30" y="12"/>
                  </a:lnTo>
                  <a:lnTo>
                    <a:pt x="30" y="12"/>
                  </a:lnTo>
                  <a:lnTo>
                    <a:pt x="38" y="16"/>
                  </a:lnTo>
                  <a:lnTo>
                    <a:pt x="40" y="18"/>
                  </a:lnTo>
                  <a:lnTo>
                    <a:pt x="38" y="22"/>
                  </a:lnTo>
                  <a:lnTo>
                    <a:pt x="38" y="22"/>
                  </a:lnTo>
                  <a:lnTo>
                    <a:pt x="34" y="26"/>
                  </a:lnTo>
                  <a:lnTo>
                    <a:pt x="32" y="30"/>
                  </a:lnTo>
                  <a:lnTo>
                    <a:pt x="32" y="36"/>
                  </a:lnTo>
                  <a:lnTo>
                    <a:pt x="32" y="36"/>
                  </a:lnTo>
                  <a:lnTo>
                    <a:pt x="32" y="42"/>
                  </a:lnTo>
                  <a:lnTo>
                    <a:pt x="30" y="42"/>
                  </a:lnTo>
                  <a:lnTo>
                    <a:pt x="28" y="46"/>
                  </a:lnTo>
                  <a:lnTo>
                    <a:pt x="28" y="46"/>
                  </a:lnTo>
                  <a:lnTo>
                    <a:pt x="28" y="48"/>
                  </a:lnTo>
                  <a:lnTo>
                    <a:pt x="28" y="54"/>
                  </a:lnTo>
                  <a:lnTo>
                    <a:pt x="28" y="57"/>
                  </a:lnTo>
                  <a:lnTo>
                    <a:pt x="28" y="65"/>
                  </a:lnTo>
                  <a:lnTo>
                    <a:pt x="28" y="65"/>
                  </a:lnTo>
                  <a:lnTo>
                    <a:pt x="26" y="67"/>
                  </a:lnTo>
                  <a:lnTo>
                    <a:pt x="24" y="73"/>
                  </a:lnTo>
                  <a:lnTo>
                    <a:pt x="24" y="73"/>
                  </a:lnTo>
                  <a:lnTo>
                    <a:pt x="20" y="75"/>
                  </a:lnTo>
                  <a:lnTo>
                    <a:pt x="20" y="77"/>
                  </a:lnTo>
                  <a:lnTo>
                    <a:pt x="16" y="79"/>
                  </a:lnTo>
                  <a:lnTo>
                    <a:pt x="12" y="81"/>
                  </a:lnTo>
                  <a:lnTo>
                    <a:pt x="12" y="81"/>
                  </a:lnTo>
                  <a:lnTo>
                    <a:pt x="10" y="89"/>
                  </a:lnTo>
                  <a:lnTo>
                    <a:pt x="8" y="91"/>
                  </a:lnTo>
                  <a:lnTo>
                    <a:pt x="6" y="91"/>
                  </a:lnTo>
                  <a:lnTo>
                    <a:pt x="6" y="91"/>
                  </a:lnTo>
                  <a:lnTo>
                    <a:pt x="2" y="91"/>
                  </a:lnTo>
                  <a:lnTo>
                    <a:pt x="0" y="91"/>
                  </a:lnTo>
                  <a:lnTo>
                    <a:pt x="0" y="91"/>
                  </a:lnTo>
                  <a:lnTo>
                    <a:pt x="2" y="95"/>
                  </a:lnTo>
                  <a:lnTo>
                    <a:pt x="2" y="95"/>
                  </a:lnTo>
                  <a:lnTo>
                    <a:pt x="4" y="99"/>
                  </a:lnTo>
                  <a:lnTo>
                    <a:pt x="6" y="103"/>
                  </a:lnTo>
                  <a:lnTo>
                    <a:pt x="10" y="109"/>
                  </a:lnTo>
                  <a:lnTo>
                    <a:pt x="16" y="111"/>
                  </a:lnTo>
                  <a:lnTo>
                    <a:pt x="16" y="111"/>
                  </a:lnTo>
                  <a:lnTo>
                    <a:pt x="28" y="113"/>
                  </a:lnTo>
                  <a:lnTo>
                    <a:pt x="28" y="113"/>
                  </a:lnTo>
                  <a:lnTo>
                    <a:pt x="34" y="115"/>
                  </a:lnTo>
                  <a:lnTo>
                    <a:pt x="42" y="119"/>
                  </a:lnTo>
                  <a:lnTo>
                    <a:pt x="42" y="119"/>
                  </a:lnTo>
                  <a:lnTo>
                    <a:pt x="50" y="109"/>
                  </a:lnTo>
                  <a:lnTo>
                    <a:pt x="50" y="109"/>
                  </a:lnTo>
                  <a:lnTo>
                    <a:pt x="52" y="107"/>
                  </a:lnTo>
                  <a:lnTo>
                    <a:pt x="52" y="99"/>
                  </a:lnTo>
                  <a:lnTo>
                    <a:pt x="56" y="93"/>
                  </a:lnTo>
                  <a:lnTo>
                    <a:pt x="56" y="91"/>
                  </a:lnTo>
                  <a:lnTo>
                    <a:pt x="56" y="91"/>
                  </a:lnTo>
                  <a:lnTo>
                    <a:pt x="56" y="91"/>
                  </a:lnTo>
                  <a:lnTo>
                    <a:pt x="56" y="91"/>
                  </a:lnTo>
                  <a:lnTo>
                    <a:pt x="56" y="91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5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GPN_DIN Condensed Regular"/>
                <a:ea typeface="+mn-ea"/>
                <a:cs typeface="+mn-cs"/>
              </a:endParaRPr>
            </a:p>
          </p:txBody>
        </p:sp>
        <p:sp>
          <p:nvSpPr>
            <p:cNvPr id="59" name="Freeform 14">
              <a:extLst>
                <a:ext uri="{FF2B5EF4-FFF2-40B4-BE49-F238E27FC236}">
                  <a16:creationId xmlns:a16="http://schemas.microsoft.com/office/drawing/2014/main" id="{E055AAEF-11F5-4F5F-8CC4-91810F0F7E33}"/>
                </a:ext>
              </a:extLst>
            </p:cNvPr>
            <p:cNvSpPr>
              <a:spLocks/>
            </p:cNvSpPr>
            <p:nvPr/>
          </p:nvSpPr>
          <p:spPr bwMode="auto">
            <a:xfrm>
              <a:off x="2374752" y="4478423"/>
              <a:ext cx="23689" cy="52116"/>
            </a:xfrm>
            <a:custGeom>
              <a:avLst/>
              <a:gdLst>
                <a:gd name="T0" fmla="*/ 0 w 10"/>
                <a:gd name="T1" fmla="*/ 4 h 22"/>
                <a:gd name="T2" fmla="*/ 0 w 10"/>
                <a:gd name="T3" fmla="*/ 22 h 22"/>
                <a:gd name="T4" fmla="*/ 0 w 10"/>
                <a:gd name="T5" fmla="*/ 22 h 22"/>
                <a:gd name="T6" fmla="*/ 10 w 10"/>
                <a:gd name="T7" fmla="*/ 0 h 22"/>
                <a:gd name="T8" fmla="*/ 0 w 10"/>
                <a:gd name="T9" fmla="*/ 2 h 22"/>
                <a:gd name="T10" fmla="*/ 0 w 10"/>
                <a:gd name="T11" fmla="*/ 4 h 22"/>
                <a:gd name="T12" fmla="*/ 0 w 10"/>
                <a:gd name="T13" fmla="*/ 4 h 22"/>
                <a:gd name="T14" fmla="*/ 0 w 10"/>
                <a:gd name="T15" fmla="*/ 4 h 22"/>
                <a:gd name="T16" fmla="*/ 0 w 10"/>
                <a:gd name="T17" fmla="*/ 4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" h="22">
                  <a:moveTo>
                    <a:pt x="0" y="4"/>
                  </a:moveTo>
                  <a:lnTo>
                    <a:pt x="0" y="22"/>
                  </a:lnTo>
                  <a:lnTo>
                    <a:pt x="0" y="22"/>
                  </a:lnTo>
                  <a:lnTo>
                    <a:pt x="10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5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GPN_DIN Condensed Regular"/>
                <a:ea typeface="+mn-ea"/>
                <a:cs typeface="+mn-cs"/>
              </a:endParaRPr>
            </a:p>
          </p:txBody>
        </p:sp>
        <p:sp>
          <p:nvSpPr>
            <p:cNvPr id="60" name="Freeform 15">
              <a:extLst>
                <a:ext uri="{FF2B5EF4-FFF2-40B4-BE49-F238E27FC236}">
                  <a16:creationId xmlns:a16="http://schemas.microsoft.com/office/drawing/2014/main" id="{AC69B0FB-3235-41DD-8F94-59327EC404E7}"/>
                </a:ext>
              </a:extLst>
            </p:cNvPr>
            <p:cNvSpPr>
              <a:spLocks/>
            </p:cNvSpPr>
            <p:nvPr/>
          </p:nvSpPr>
          <p:spPr bwMode="auto">
            <a:xfrm>
              <a:off x="1870176" y="3549814"/>
              <a:ext cx="509314" cy="480887"/>
            </a:xfrm>
            <a:custGeom>
              <a:avLst/>
              <a:gdLst>
                <a:gd name="T0" fmla="*/ 158 w 215"/>
                <a:gd name="T1" fmla="*/ 173 h 203"/>
                <a:gd name="T2" fmla="*/ 164 w 215"/>
                <a:gd name="T3" fmla="*/ 167 h 203"/>
                <a:gd name="T4" fmla="*/ 164 w 215"/>
                <a:gd name="T5" fmla="*/ 149 h 203"/>
                <a:gd name="T6" fmla="*/ 166 w 215"/>
                <a:gd name="T7" fmla="*/ 145 h 203"/>
                <a:gd name="T8" fmla="*/ 174 w 215"/>
                <a:gd name="T9" fmla="*/ 145 h 203"/>
                <a:gd name="T10" fmla="*/ 182 w 215"/>
                <a:gd name="T11" fmla="*/ 147 h 203"/>
                <a:gd name="T12" fmla="*/ 190 w 215"/>
                <a:gd name="T13" fmla="*/ 145 h 203"/>
                <a:gd name="T14" fmla="*/ 197 w 215"/>
                <a:gd name="T15" fmla="*/ 145 h 203"/>
                <a:gd name="T16" fmla="*/ 201 w 215"/>
                <a:gd name="T17" fmla="*/ 141 h 203"/>
                <a:gd name="T18" fmla="*/ 215 w 215"/>
                <a:gd name="T19" fmla="*/ 135 h 203"/>
                <a:gd name="T20" fmla="*/ 209 w 215"/>
                <a:gd name="T21" fmla="*/ 123 h 203"/>
                <a:gd name="T22" fmla="*/ 205 w 215"/>
                <a:gd name="T23" fmla="*/ 117 h 203"/>
                <a:gd name="T24" fmla="*/ 203 w 215"/>
                <a:gd name="T25" fmla="*/ 109 h 203"/>
                <a:gd name="T26" fmla="*/ 205 w 215"/>
                <a:gd name="T27" fmla="*/ 105 h 203"/>
                <a:gd name="T28" fmla="*/ 213 w 215"/>
                <a:gd name="T29" fmla="*/ 95 h 203"/>
                <a:gd name="T30" fmla="*/ 213 w 215"/>
                <a:gd name="T31" fmla="*/ 79 h 203"/>
                <a:gd name="T32" fmla="*/ 194 w 215"/>
                <a:gd name="T33" fmla="*/ 89 h 203"/>
                <a:gd name="T34" fmla="*/ 170 w 215"/>
                <a:gd name="T35" fmla="*/ 83 h 203"/>
                <a:gd name="T36" fmla="*/ 162 w 215"/>
                <a:gd name="T37" fmla="*/ 58 h 203"/>
                <a:gd name="T38" fmla="*/ 160 w 215"/>
                <a:gd name="T39" fmla="*/ 36 h 203"/>
                <a:gd name="T40" fmla="*/ 156 w 215"/>
                <a:gd name="T41" fmla="*/ 14 h 203"/>
                <a:gd name="T42" fmla="*/ 138 w 215"/>
                <a:gd name="T43" fmla="*/ 12 h 203"/>
                <a:gd name="T44" fmla="*/ 130 w 215"/>
                <a:gd name="T45" fmla="*/ 6 h 203"/>
                <a:gd name="T46" fmla="*/ 118 w 215"/>
                <a:gd name="T47" fmla="*/ 0 h 203"/>
                <a:gd name="T48" fmla="*/ 100 w 215"/>
                <a:gd name="T49" fmla="*/ 4 h 203"/>
                <a:gd name="T50" fmla="*/ 78 w 215"/>
                <a:gd name="T51" fmla="*/ 6 h 203"/>
                <a:gd name="T52" fmla="*/ 48 w 215"/>
                <a:gd name="T53" fmla="*/ 10 h 203"/>
                <a:gd name="T54" fmla="*/ 20 w 215"/>
                <a:gd name="T55" fmla="*/ 32 h 203"/>
                <a:gd name="T56" fmla="*/ 0 w 215"/>
                <a:gd name="T57" fmla="*/ 34 h 203"/>
                <a:gd name="T58" fmla="*/ 28 w 215"/>
                <a:gd name="T59" fmla="*/ 56 h 203"/>
                <a:gd name="T60" fmla="*/ 56 w 215"/>
                <a:gd name="T61" fmla="*/ 95 h 203"/>
                <a:gd name="T62" fmla="*/ 66 w 215"/>
                <a:gd name="T63" fmla="*/ 103 h 203"/>
                <a:gd name="T64" fmla="*/ 68 w 215"/>
                <a:gd name="T65" fmla="*/ 117 h 203"/>
                <a:gd name="T66" fmla="*/ 74 w 215"/>
                <a:gd name="T67" fmla="*/ 119 h 203"/>
                <a:gd name="T68" fmla="*/ 78 w 215"/>
                <a:gd name="T69" fmla="*/ 121 h 203"/>
                <a:gd name="T70" fmla="*/ 84 w 215"/>
                <a:gd name="T71" fmla="*/ 127 h 203"/>
                <a:gd name="T72" fmla="*/ 88 w 215"/>
                <a:gd name="T73" fmla="*/ 123 h 203"/>
                <a:gd name="T74" fmla="*/ 92 w 215"/>
                <a:gd name="T75" fmla="*/ 121 h 203"/>
                <a:gd name="T76" fmla="*/ 102 w 215"/>
                <a:gd name="T77" fmla="*/ 123 h 203"/>
                <a:gd name="T78" fmla="*/ 108 w 215"/>
                <a:gd name="T79" fmla="*/ 135 h 203"/>
                <a:gd name="T80" fmla="*/ 110 w 215"/>
                <a:gd name="T81" fmla="*/ 143 h 203"/>
                <a:gd name="T82" fmla="*/ 110 w 215"/>
                <a:gd name="T83" fmla="*/ 153 h 203"/>
                <a:gd name="T84" fmla="*/ 114 w 215"/>
                <a:gd name="T85" fmla="*/ 153 h 203"/>
                <a:gd name="T86" fmla="*/ 120 w 215"/>
                <a:gd name="T87" fmla="*/ 155 h 203"/>
                <a:gd name="T88" fmla="*/ 120 w 215"/>
                <a:gd name="T89" fmla="*/ 163 h 203"/>
                <a:gd name="T90" fmla="*/ 120 w 215"/>
                <a:gd name="T91" fmla="*/ 167 h 203"/>
                <a:gd name="T92" fmla="*/ 124 w 215"/>
                <a:gd name="T93" fmla="*/ 185 h 203"/>
                <a:gd name="T94" fmla="*/ 130 w 215"/>
                <a:gd name="T95" fmla="*/ 199 h 203"/>
                <a:gd name="T96" fmla="*/ 136 w 215"/>
                <a:gd name="T97" fmla="*/ 193 h 203"/>
                <a:gd name="T98" fmla="*/ 142 w 215"/>
                <a:gd name="T99" fmla="*/ 177 h 203"/>
                <a:gd name="T100" fmla="*/ 146 w 215"/>
                <a:gd name="T101" fmla="*/ 175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215" h="203">
                  <a:moveTo>
                    <a:pt x="146" y="175"/>
                  </a:moveTo>
                  <a:lnTo>
                    <a:pt x="146" y="175"/>
                  </a:lnTo>
                  <a:lnTo>
                    <a:pt x="158" y="173"/>
                  </a:lnTo>
                  <a:lnTo>
                    <a:pt x="162" y="171"/>
                  </a:lnTo>
                  <a:lnTo>
                    <a:pt x="162" y="171"/>
                  </a:lnTo>
                  <a:lnTo>
                    <a:pt x="164" y="167"/>
                  </a:lnTo>
                  <a:lnTo>
                    <a:pt x="164" y="167"/>
                  </a:lnTo>
                  <a:lnTo>
                    <a:pt x="164" y="155"/>
                  </a:lnTo>
                  <a:lnTo>
                    <a:pt x="164" y="149"/>
                  </a:lnTo>
                  <a:lnTo>
                    <a:pt x="164" y="147"/>
                  </a:lnTo>
                  <a:lnTo>
                    <a:pt x="166" y="145"/>
                  </a:lnTo>
                  <a:lnTo>
                    <a:pt x="166" y="145"/>
                  </a:lnTo>
                  <a:lnTo>
                    <a:pt x="168" y="145"/>
                  </a:lnTo>
                  <a:lnTo>
                    <a:pt x="170" y="145"/>
                  </a:lnTo>
                  <a:lnTo>
                    <a:pt x="174" y="145"/>
                  </a:lnTo>
                  <a:lnTo>
                    <a:pt x="178" y="149"/>
                  </a:lnTo>
                  <a:lnTo>
                    <a:pt x="178" y="149"/>
                  </a:lnTo>
                  <a:lnTo>
                    <a:pt x="182" y="147"/>
                  </a:lnTo>
                  <a:lnTo>
                    <a:pt x="182" y="147"/>
                  </a:lnTo>
                  <a:lnTo>
                    <a:pt x="186" y="147"/>
                  </a:lnTo>
                  <a:lnTo>
                    <a:pt x="190" y="145"/>
                  </a:lnTo>
                  <a:lnTo>
                    <a:pt x="194" y="147"/>
                  </a:lnTo>
                  <a:lnTo>
                    <a:pt x="194" y="147"/>
                  </a:lnTo>
                  <a:lnTo>
                    <a:pt x="197" y="145"/>
                  </a:lnTo>
                  <a:lnTo>
                    <a:pt x="197" y="143"/>
                  </a:lnTo>
                  <a:lnTo>
                    <a:pt x="201" y="141"/>
                  </a:lnTo>
                  <a:lnTo>
                    <a:pt x="201" y="141"/>
                  </a:lnTo>
                  <a:lnTo>
                    <a:pt x="205" y="141"/>
                  </a:lnTo>
                  <a:lnTo>
                    <a:pt x="211" y="141"/>
                  </a:lnTo>
                  <a:lnTo>
                    <a:pt x="215" y="135"/>
                  </a:lnTo>
                  <a:lnTo>
                    <a:pt x="215" y="135"/>
                  </a:lnTo>
                  <a:lnTo>
                    <a:pt x="213" y="129"/>
                  </a:lnTo>
                  <a:lnTo>
                    <a:pt x="209" y="123"/>
                  </a:lnTo>
                  <a:lnTo>
                    <a:pt x="207" y="119"/>
                  </a:lnTo>
                  <a:lnTo>
                    <a:pt x="207" y="119"/>
                  </a:lnTo>
                  <a:lnTo>
                    <a:pt x="205" y="117"/>
                  </a:lnTo>
                  <a:lnTo>
                    <a:pt x="205" y="117"/>
                  </a:lnTo>
                  <a:lnTo>
                    <a:pt x="203" y="111"/>
                  </a:lnTo>
                  <a:lnTo>
                    <a:pt x="203" y="109"/>
                  </a:lnTo>
                  <a:lnTo>
                    <a:pt x="203" y="107"/>
                  </a:lnTo>
                  <a:lnTo>
                    <a:pt x="205" y="105"/>
                  </a:lnTo>
                  <a:lnTo>
                    <a:pt x="205" y="105"/>
                  </a:lnTo>
                  <a:lnTo>
                    <a:pt x="213" y="103"/>
                  </a:lnTo>
                  <a:lnTo>
                    <a:pt x="215" y="101"/>
                  </a:lnTo>
                  <a:lnTo>
                    <a:pt x="213" y="95"/>
                  </a:lnTo>
                  <a:lnTo>
                    <a:pt x="203" y="97"/>
                  </a:lnTo>
                  <a:lnTo>
                    <a:pt x="201" y="85"/>
                  </a:lnTo>
                  <a:lnTo>
                    <a:pt x="213" y="79"/>
                  </a:lnTo>
                  <a:lnTo>
                    <a:pt x="209" y="77"/>
                  </a:lnTo>
                  <a:lnTo>
                    <a:pt x="192" y="77"/>
                  </a:lnTo>
                  <a:lnTo>
                    <a:pt x="194" y="89"/>
                  </a:lnTo>
                  <a:lnTo>
                    <a:pt x="188" y="89"/>
                  </a:lnTo>
                  <a:lnTo>
                    <a:pt x="180" y="81"/>
                  </a:lnTo>
                  <a:lnTo>
                    <a:pt x="170" y="83"/>
                  </a:lnTo>
                  <a:lnTo>
                    <a:pt x="160" y="67"/>
                  </a:lnTo>
                  <a:lnTo>
                    <a:pt x="164" y="62"/>
                  </a:lnTo>
                  <a:lnTo>
                    <a:pt x="162" y="58"/>
                  </a:lnTo>
                  <a:lnTo>
                    <a:pt x="156" y="52"/>
                  </a:lnTo>
                  <a:lnTo>
                    <a:pt x="154" y="42"/>
                  </a:lnTo>
                  <a:lnTo>
                    <a:pt x="160" y="36"/>
                  </a:lnTo>
                  <a:lnTo>
                    <a:pt x="158" y="34"/>
                  </a:lnTo>
                  <a:lnTo>
                    <a:pt x="154" y="32"/>
                  </a:lnTo>
                  <a:lnTo>
                    <a:pt x="156" y="14"/>
                  </a:lnTo>
                  <a:lnTo>
                    <a:pt x="152" y="12"/>
                  </a:lnTo>
                  <a:lnTo>
                    <a:pt x="148" y="14"/>
                  </a:lnTo>
                  <a:lnTo>
                    <a:pt x="138" y="12"/>
                  </a:lnTo>
                  <a:lnTo>
                    <a:pt x="136" y="10"/>
                  </a:lnTo>
                  <a:lnTo>
                    <a:pt x="134" y="6"/>
                  </a:lnTo>
                  <a:lnTo>
                    <a:pt x="130" y="6"/>
                  </a:lnTo>
                  <a:lnTo>
                    <a:pt x="130" y="6"/>
                  </a:lnTo>
                  <a:lnTo>
                    <a:pt x="118" y="0"/>
                  </a:lnTo>
                  <a:lnTo>
                    <a:pt x="118" y="0"/>
                  </a:lnTo>
                  <a:lnTo>
                    <a:pt x="112" y="0"/>
                  </a:lnTo>
                  <a:lnTo>
                    <a:pt x="108" y="0"/>
                  </a:lnTo>
                  <a:lnTo>
                    <a:pt x="100" y="4"/>
                  </a:lnTo>
                  <a:lnTo>
                    <a:pt x="92" y="6"/>
                  </a:lnTo>
                  <a:lnTo>
                    <a:pt x="92" y="6"/>
                  </a:lnTo>
                  <a:lnTo>
                    <a:pt x="78" y="6"/>
                  </a:lnTo>
                  <a:lnTo>
                    <a:pt x="78" y="6"/>
                  </a:lnTo>
                  <a:lnTo>
                    <a:pt x="70" y="4"/>
                  </a:lnTo>
                  <a:lnTo>
                    <a:pt x="48" y="10"/>
                  </a:lnTo>
                  <a:lnTo>
                    <a:pt x="32" y="12"/>
                  </a:lnTo>
                  <a:lnTo>
                    <a:pt x="40" y="28"/>
                  </a:lnTo>
                  <a:lnTo>
                    <a:pt x="20" y="32"/>
                  </a:lnTo>
                  <a:lnTo>
                    <a:pt x="14" y="26"/>
                  </a:lnTo>
                  <a:lnTo>
                    <a:pt x="2" y="30"/>
                  </a:lnTo>
                  <a:lnTo>
                    <a:pt x="0" y="34"/>
                  </a:lnTo>
                  <a:lnTo>
                    <a:pt x="10" y="42"/>
                  </a:lnTo>
                  <a:lnTo>
                    <a:pt x="20" y="42"/>
                  </a:lnTo>
                  <a:lnTo>
                    <a:pt x="28" y="56"/>
                  </a:lnTo>
                  <a:lnTo>
                    <a:pt x="48" y="66"/>
                  </a:lnTo>
                  <a:lnTo>
                    <a:pt x="56" y="77"/>
                  </a:lnTo>
                  <a:lnTo>
                    <a:pt x="56" y="95"/>
                  </a:lnTo>
                  <a:lnTo>
                    <a:pt x="66" y="103"/>
                  </a:lnTo>
                  <a:lnTo>
                    <a:pt x="66" y="103"/>
                  </a:lnTo>
                  <a:lnTo>
                    <a:pt x="66" y="103"/>
                  </a:lnTo>
                  <a:lnTo>
                    <a:pt x="68" y="107"/>
                  </a:lnTo>
                  <a:lnTo>
                    <a:pt x="68" y="117"/>
                  </a:lnTo>
                  <a:lnTo>
                    <a:pt x="68" y="117"/>
                  </a:lnTo>
                  <a:lnTo>
                    <a:pt x="68" y="119"/>
                  </a:lnTo>
                  <a:lnTo>
                    <a:pt x="70" y="119"/>
                  </a:lnTo>
                  <a:lnTo>
                    <a:pt x="74" y="119"/>
                  </a:lnTo>
                  <a:lnTo>
                    <a:pt x="74" y="119"/>
                  </a:lnTo>
                  <a:lnTo>
                    <a:pt x="78" y="119"/>
                  </a:lnTo>
                  <a:lnTo>
                    <a:pt x="78" y="121"/>
                  </a:lnTo>
                  <a:lnTo>
                    <a:pt x="82" y="125"/>
                  </a:lnTo>
                  <a:lnTo>
                    <a:pt x="82" y="125"/>
                  </a:lnTo>
                  <a:lnTo>
                    <a:pt x="84" y="127"/>
                  </a:lnTo>
                  <a:lnTo>
                    <a:pt x="84" y="127"/>
                  </a:lnTo>
                  <a:lnTo>
                    <a:pt x="88" y="123"/>
                  </a:lnTo>
                  <a:lnTo>
                    <a:pt x="88" y="123"/>
                  </a:lnTo>
                  <a:lnTo>
                    <a:pt x="90" y="121"/>
                  </a:lnTo>
                  <a:lnTo>
                    <a:pt x="92" y="121"/>
                  </a:lnTo>
                  <a:lnTo>
                    <a:pt x="92" y="121"/>
                  </a:lnTo>
                  <a:lnTo>
                    <a:pt x="96" y="121"/>
                  </a:lnTo>
                  <a:lnTo>
                    <a:pt x="102" y="123"/>
                  </a:lnTo>
                  <a:lnTo>
                    <a:pt x="102" y="123"/>
                  </a:lnTo>
                  <a:lnTo>
                    <a:pt x="102" y="127"/>
                  </a:lnTo>
                  <a:lnTo>
                    <a:pt x="106" y="131"/>
                  </a:lnTo>
                  <a:lnTo>
                    <a:pt x="108" y="135"/>
                  </a:lnTo>
                  <a:lnTo>
                    <a:pt x="108" y="141"/>
                  </a:lnTo>
                  <a:lnTo>
                    <a:pt x="108" y="141"/>
                  </a:lnTo>
                  <a:lnTo>
                    <a:pt x="110" y="143"/>
                  </a:lnTo>
                  <a:lnTo>
                    <a:pt x="110" y="145"/>
                  </a:lnTo>
                  <a:lnTo>
                    <a:pt x="110" y="153"/>
                  </a:lnTo>
                  <a:lnTo>
                    <a:pt x="110" y="153"/>
                  </a:lnTo>
                  <a:lnTo>
                    <a:pt x="110" y="153"/>
                  </a:lnTo>
                  <a:lnTo>
                    <a:pt x="112" y="153"/>
                  </a:lnTo>
                  <a:lnTo>
                    <a:pt x="114" y="153"/>
                  </a:lnTo>
                  <a:lnTo>
                    <a:pt x="118" y="153"/>
                  </a:lnTo>
                  <a:lnTo>
                    <a:pt x="118" y="153"/>
                  </a:lnTo>
                  <a:lnTo>
                    <a:pt x="120" y="155"/>
                  </a:lnTo>
                  <a:lnTo>
                    <a:pt x="120" y="157"/>
                  </a:lnTo>
                  <a:lnTo>
                    <a:pt x="120" y="163"/>
                  </a:lnTo>
                  <a:lnTo>
                    <a:pt x="120" y="163"/>
                  </a:lnTo>
                  <a:lnTo>
                    <a:pt x="118" y="165"/>
                  </a:lnTo>
                  <a:lnTo>
                    <a:pt x="118" y="165"/>
                  </a:lnTo>
                  <a:lnTo>
                    <a:pt x="120" y="167"/>
                  </a:lnTo>
                  <a:lnTo>
                    <a:pt x="122" y="167"/>
                  </a:lnTo>
                  <a:lnTo>
                    <a:pt x="122" y="167"/>
                  </a:lnTo>
                  <a:lnTo>
                    <a:pt x="124" y="185"/>
                  </a:lnTo>
                  <a:lnTo>
                    <a:pt x="124" y="193"/>
                  </a:lnTo>
                  <a:lnTo>
                    <a:pt x="130" y="199"/>
                  </a:lnTo>
                  <a:lnTo>
                    <a:pt x="130" y="199"/>
                  </a:lnTo>
                  <a:lnTo>
                    <a:pt x="130" y="203"/>
                  </a:lnTo>
                  <a:lnTo>
                    <a:pt x="130" y="203"/>
                  </a:lnTo>
                  <a:lnTo>
                    <a:pt x="136" y="193"/>
                  </a:lnTo>
                  <a:lnTo>
                    <a:pt x="136" y="193"/>
                  </a:lnTo>
                  <a:lnTo>
                    <a:pt x="140" y="181"/>
                  </a:lnTo>
                  <a:lnTo>
                    <a:pt x="142" y="177"/>
                  </a:lnTo>
                  <a:lnTo>
                    <a:pt x="146" y="175"/>
                  </a:lnTo>
                  <a:lnTo>
                    <a:pt x="146" y="175"/>
                  </a:lnTo>
                  <a:lnTo>
                    <a:pt x="146" y="175"/>
                  </a:lnTo>
                  <a:lnTo>
                    <a:pt x="146" y="175"/>
                  </a:lnTo>
                  <a:lnTo>
                    <a:pt x="146" y="175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5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GPN_DIN Condensed Regular"/>
                <a:ea typeface="+mn-ea"/>
                <a:cs typeface="+mn-cs"/>
              </a:endParaRPr>
            </a:p>
          </p:txBody>
        </p:sp>
        <p:sp>
          <p:nvSpPr>
            <p:cNvPr id="61" name="Freeform 16">
              <a:extLst>
                <a:ext uri="{FF2B5EF4-FFF2-40B4-BE49-F238E27FC236}">
                  <a16:creationId xmlns:a16="http://schemas.microsoft.com/office/drawing/2014/main" id="{99022B72-20E6-4D09-AB8A-232439E76AEF}"/>
                </a:ext>
              </a:extLst>
            </p:cNvPr>
            <p:cNvSpPr>
              <a:spLocks/>
            </p:cNvSpPr>
            <p:nvPr/>
          </p:nvSpPr>
          <p:spPr bwMode="auto">
            <a:xfrm>
              <a:off x="955780" y="2983646"/>
              <a:ext cx="251104" cy="272424"/>
            </a:xfrm>
            <a:custGeom>
              <a:avLst/>
              <a:gdLst>
                <a:gd name="T0" fmla="*/ 54 w 106"/>
                <a:gd name="T1" fmla="*/ 113 h 115"/>
                <a:gd name="T2" fmla="*/ 66 w 106"/>
                <a:gd name="T3" fmla="*/ 113 h 115"/>
                <a:gd name="T4" fmla="*/ 70 w 106"/>
                <a:gd name="T5" fmla="*/ 113 h 115"/>
                <a:gd name="T6" fmla="*/ 74 w 106"/>
                <a:gd name="T7" fmla="*/ 107 h 115"/>
                <a:gd name="T8" fmla="*/ 80 w 106"/>
                <a:gd name="T9" fmla="*/ 101 h 115"/>
                <a:gd name="T10" fmla="*/ 80 w 106"/>
                <a:gd name="T11" fmla="*/ 93 h 115"/>
                <a:gd name="T12" fmla="*/ 80 w 106"/>
                <a:gd name="T13" fmla="*/ 91 h 115"/>
                <a:gd name="T14" fmla="*/ 90 w 106"/>
                <a:gd name="T15" fmla="*/ 91 h 115"/>
                <a:gd name="T16" fmla="*/ 94 w 106"/>
                <a:gd name="T17" fmla="*/ 89 h 115"/>
                <a:gd name="T18" fmla="*/ 98 w 106"/>
                <a:gd name="T19" fmla="*/ 87 h 115"/>
                <a:gd name="T20" fmla="*/ 104 w 106"/>
                <a:gd name="T21" fmla="*/ 83 h 115"/>
                <a:gd name="T22" fmla="*/ 98 w 106"/>
                <a:gd name="T23" fmla="*/ 74 h 115"/>
                <a:gd name="T24" fmla="*/ 98 w 106"/>
                <a:gd name="T25" fmla="*/ 74 h 115"/>
                <a:gd name="T26" fmla="*/ 106 w 106"/>
                <a:gd name="T27" fmla="*/ 68 h 115"/>
                <a:gd name="T28" fmla="*/ 96 w 106"/>
                <a:gd name="T29" fmla="*/ 56 h 115"/>
                <a:gd name="T30" fmla="*/ 90 w 106"/>
                <a:gd name="T31" fmla="*/ 44 h 115"/>
                <a:gd name="T32" fmla="*/ 92 w 106"/>
                <a:gd name="T33" fmla="*/ 36 h 115"/>
                <a:gd name="T34" fmla="*/ 90 w 106"/>
                <a:gd name="T35" fmla="*/ 36 h 115"/>
                <a:gd name="T36" fmla="*/ 88 w 106"/>
                <a:gd name="T37" fmla="*/ 28 h 115"/>
                <a:gd name="T38" fmla="*/ 90 w 106"/>
                <a:gd name="T39" fmla="*/ 24 h 115"/>
                <a:gd name="T40" fmla="*/ 92 w 106"/>
                <a:gd name="T41" fmla="*/ 18 h 115"/>
                <a:gd name="T42" fmla="*/ 90 w 106"/>
                <a:gd name="T43" fmla="*/ 14 h 115"/>
                <a:gd name="T44" fmla="*/ 90 w 106"/>
                <a:gd name="T45" fmla="*/ 8 h 115"/>
                <a:gd name="T46" fmla="*/ 88 w 106"/>
                <a:gd name="T47" fmla="*/ 8 h 115"/>
                <a:gd name="T48" fmla="*/ 80 w 106"/>
                <a:gd name="T49" fmla="*/ 6 h 115"/>
                <a:gd name="T50" fmla="*/ 72 w 106"/>
                <a:gd name="T51" fmla="*/ 2 h 115"/>
                <a:gd name="T52" fmla="*/ 64 w 106"/>
                <a:gd name="T53" fmla="*/ 2 h 115"/>
                <a:gd name="T54" fmla="*/ 54 w 106"/>
                <a:gd name="T55" fmla="*/ 0 h 115"/>
                <a:gd name="T56" fmla="*/ 52 w 106"/>
                <a:gd name="T57" fmla="*/ 0 h 115"/>
                <a:gd name="T58" fmla="*/ 50 w 106"/>
                <a:gd name="T59" fmla="*/ 4 h 115"/>
                <a:gd name="T60" fmla="*/ 48 w 106"/>
                <a:gd name="T61" fmla="*/ 8 h 115"/>
                <a:gd name="T62" fmla="*/ 44 w 106"/>
                <a:gd name="T63" fmla="*/ 6 h 115"/>
                <a:gd name="T64" fmla="*/ 34 w 106"/>
                <a:gd name="T65" fmla="*/ 2 h 115"/>
                <a:gd name="T66" fmla="*/ 28 w 106"/>
                <a:gd name="T67" fmla="*/ 2 h 115"/>
                <a:gd name="T68" fmla="*/ 28 w 106"/>
                <a:gd name="T69" fmla="*/ 6 h 115"/>
                <a:gd name="T70" fmla="*/ 28 w 106"/>
                <a:gd name="T71" fmla="*/ 14 h 115"/>
                <a:gd name="T72" fmla="*/ 24 w 106"/>
                <a:gd name="T73" fmla="*/ 18 h 115"/>
                <a:gd name="T74" fmla="*/ 16 w 106"/>
                <a:gd name="T75" fmla="*/ 18 h 115"/>
                <a:gd name="T76" fmla="*/ 8 w 106"/>
                <a:gd name="T77" fmla="*/ 22 h 115"/>
                <a:gd name="T78" fmla="*/ 0 w 106"/>
                <a:gd name="T79" fmla="*/ 26 h 115"/>
                <a:gd name="T80" fmla="*/ 0 w 106"/>
                <a:gd name="T81" fmla="*/ 26 h 115"/>
                <a:gd name="T82" fmla="*/ 2 w 106"/>
                <a:gd name="T83" fmla="*/ 26 h 115"/>
                <a:gd name="T84" fmla="*/ 8 w 106"/>
                <a:gd name="T85" fmla="*/ 26 h 115"/>
                <a:gd name="T86" fmla="*/ 12 w 106"/>
                <a:gd name="T87" fmla="*/ 26 h 115"/>
                <a:gd name="T88" fmla="*/ 22 w 106"/>
                <a:gd name="T89" fmla="*/ 36 h 115"/>
                <a:gd name="T90" fmla="*/ 24 w 106"/>
                <a:gd name="T91" fmla="*/ 40 h 115"/>
                <a:gd name="T92" fmla="*/ 22 w 106"/>
                <a:gd name="T93" fmla="*/ 44 h 115"/>
                <a:gd name="T94" fmla="*/ 22 w 106"/>
                <a:gd name="T95" fmla="*/ 50 h 115"/>
                <a:gd name="T96" fmla="*/ 24 w 106"/>
                <a:gd name="T97" fmla="*/ 54 h 115"/>
                <a:gd name="T98" fmla="*/ 34 w 106"/>
                <a:gd name="T99" fmla="*/ 60 h 115"/>
                <a:gd name="T100" fmla="*/ 36 w 106"/>
                <a:gd name="T101" fmla="*/ 62 h 115"/>
                <a:gd name="T102" fmla="*/ 36 w 106"/>
                <a:gd name="T103" fmla="*/ 70 h 115"/>
                <a:gd name="T104" fmla="*/ 36 w 106"/>
                <a:gd name="T105" fmla="*/ 77 h 115"/>
                <a:gd name="T106" fmla="*/ 42 w 106"/>
                <a:gd name="T107" fmla="*/ 93 h 115"/>
                <a:gd name="T108" fmla="*/ 42 w 106"/>
                <a:gd name="T109" fmla="*/ 99 h 115"/>
                <a:gd name="T110" fmla="*/ 44 w 106"/>
                <a:gd name="T111" fmla="*/ 109 h 115"/>
                <a:gd name="T112" fmla="*/ 48 w 106"/>
                <a:gd name="T113" fmla="*/ 115 h 115"/>
                <a:gd name="T114" fmla="*/ 48 w 106"/>
                <a:gd name="T115" fmla="*/ 115 h 115"/>
                <a:gd name="T116" fmla="*/ 52 w 106"/>
                <a:gd name="T117" fmla="*/ 115 h 115"/>
                <a:gd name="T118" fmla="*/ 54 w 106"/>
                <a:gd name="T119" fmla="*/ 113 h 115"/>
                <a:gd name="T120" fmla="*/ 54 w 106"/>
                <a:gd name="T121" fmla="*/ 113 h 115"/>
                <a:gd name="T122" fmla="*/ 54 w 106"/>
                <a:gd name="T123" fmla="*/ 113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06" h="115">
                  <a:moveTo>
                    <a:pt x="54" y="113"/>
                  </a:moveTo>
                  <a:lnTo>
                    <a:pt x="54" y="113"/>
                  </a:lnTo>
                  <a:lnTo>
                    <a:pt x="58" y="111"/>
                  </a:lnTo>
                  <a:lnTo>
                    <a:pt x="66" y="113"/>
                  </a:lnTo>
                  <a:lnTo>
                    <a:pt x="66" y="113"/>
                  </a:lnTo>
                  <a:lnTo>
                    <a:pt x="70" y="113"/>
                  </a:lnTo>
                  <a:lnTo>
                    <a:pt x="74" y="113"/>
                  </a:lnTo>
                  <a:lnTo>
                    <a:pt x="74" y="107"/>
                  </a:lnTo>
                  <a:lnTo>
                    <a:pt x="74" y="107"/>
                  </a:lnTo>
                  <a:lnTo>
                    <a:pt x="80" y="101"/>
                  </a:lnTo>
                  <a:lnTo>
                    <a:pt x="80" y="97"/>
                  </a:lnTo>
                  <a:lnTo>
                    <a:pt x="80" y="93"/>
                  </a:lnTo>
                  <a:lnTo>
                    <a:pt x="80" y="93"/>
                  </a:lnTo>
                  <a:lnTo>
                    <a:pt x="80" y="91"/>
                  </a:lnTo>
                  <a:lnTo>
                    <a:pt x="82" y="91"/>
                  </a:lnTo>
                  <a:lnTo>
                    <a:pt x="90" y="91"/>
                  </a:lnTo>
                  <a:lnTo>
                    <a:pt x="90" y="91"/>
                  </a:lnTo>
                  <a:lnTo>
                    <a:pt x="94" y="89"/>
                  </a:lnTo>
                  <a:lnTo>
                    <a:pt x="96" y="87"/>
                  </a:lnTo>
                  <a:lnTo>
                    <a:pt x="98" y="87"/>
                  </a:lnTo>
                  <a:lnTo>
                    <a:pt x="104" y="83"/>
                  </a:lnTo>
                  <a:lnTo>
                    <a:pt x="104" y="83"/>
                  </a:lnTo>
                  <a:lnTo>
                    <a:pt x="100" y="77"/>
                  </a:lnTo>
                  <a:lnTo>
                    <a:pt x="98" y="74"/>
                  </a:lnTo>
                  <a:lnTo>
                    <a:pt x="98" y="74"/>
                  </a:lnTo>
                  <a:lnTo>
                    <a:pt x="98" y="74"/>
                  </a:lnTo>
                  <a:lnTo>
                    <a:pt x="104" y="70"/>
                  </a:lnTo>
                  <a:lnTo>
                    <a:pt x="106" y="68"/>
                  </a:lnTo>
                  <a:lnTo>
                    <a:pt x="96" y="56"/>
                  </a:lnTo>
                  <a:lnTo>
                    <a:pt x="96" y="56"/>
                  </a:lnTo>
                  <a:lnTo>
                    <a:pt x="92" y="50"/>
                  </a:lnTo>
                  <a:lnTo>
                    <a:pt x="90" y="44"/>
                  </a:lnTo>
                  <a:lnTo>
                    <a:pt x="90" y="44"/>
                  </a:lnTo>
                  <a:lnTo>
                    <a:pt x="92" y="36"/>
                  </a:lnTo>
                  <a:lnTo>
                    <a:pt x="92" y="36"/>
                  </a:lnTo>
                  <a:lnTo>
                    <a:pt x="90" y="36"/>
                  </a:lnTo>
                  <a:lnTo>
                    <a:pt x="88" y="30"/>
                  </a:lnTo>
                  <a:lnTo>
                    <a:pt x="88" y="28"/>
                  </a:lnTo>
                  <a:lnTo>
                    <a:pt x="88" y="28"/>
                  </a:lnTo>
                  <a:lnTo>
                    <a:pt x="90" y="24"/>
                  </a:lnTo>
                  <a:lnTo>
                    <a:pt x="92" y="22"/>
                  </a:lnTo>
                  <a:lnTo>
                    <a:pt x="92" y="18"/>
                  </a:lnTo>
                  <a:lnTo>
                    <a:pt x="92" y="18"/>
                  </a:lnTo>
                  <a:lnTo>
                    <a:pt x="90" y="14"/>
                  </a:lnTo>
                  <a:lnTo>
                    <a:pt x="90" y="8"/>
                  </a:lnTo>
                  <a:lnTo>
                    <a:pt x="90" y="8"/>
                  </a:lnTo>
                  <a:lnTo>
                    <a:pt x="88" y="8"/>
                  </a:lnTo>
                  <a:lnTo>
                    <a:pt x="88" y="8"/>
                  </a:lnTo>
                  <a:lnTo>
                    <a:pt x="86" y="8"/>
                  </a:lnTo>
                  <a:lnTo>
                    <a:pt x="80" y="6"/>
                  </a:lnTo>
                  <a:lnTo>
                    <a:pt x="74" y="2"/>
                  </a:lnTo>
                  <a:lnTo>
                    <a:pt x="72" y="2"/>
                  </a:lnTo>
                  <a:lnTo>
                    <a:pt x="72" y="2"/>
                  </a:lnTo>
                  <a:lnTo>
                    <a:pt x="64" y="2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2"/>
                  </a:lnTo>
                  <a:lnTo>
                    <a:pt x="50" y="4"/>
                  </a:lnTo>
                  <a:lnTo>
                    <a:pt x="48" y="6"/>
                  </a:lnTo>
                  <a:lnTo>
                    <a:pt x="48" y="8"/>
                  </a:lnTo>
                  <a:lnTo>
                    <a:pt x="48" y="8"/>
                  </a:lnTo>
                  <a:lnTo>
                    <a:pt x="44" y="6"/>
                  </a:lnTo>
                  <a:lnTo>
                    <a:pt x="40" y="6"/>
                  </a:lnTo>
                  <a:lnTo>
                    <a:pt x="34" y="2"/>
                  </a:lnTo>
                  <a:lnTo>
                    <a:pt x="28" y="2"/>
                  </a:lnTo>
                  <a:lnTo>
                    <a:pt x="28" y="2"/>
                  </a:lnTo>
                  <a:lnTo>
                    <a:pt x="28" y="4"/>
                  </a:lnTo>
                  <a:lnTo>
                    <a:pt x="28" y="6"/>
                  </a:lnTo>
                  <a:lnTo>
                    <a:pt x="28" y="14"/>
                  </a:lnTo>
                  <a:lnTo>
                    <a:pt x="28" y="14"/>
                  </a:lnTo>
                  <a:lnTo>
                    <a:pt x="28" y="14"/>
                  </a:lnTo>
                  <a:lnTo>
                    <a:pt x="24" y="18"/>
                  </a:lnTo>
                  <a:lnTo>
                    <a:pt x="16" y="18"/>
                  </a:lnTo>
                  <a:lnTo>
                    <a:pt x="16" y="18"/>
                  </a:lnTo>
                  <a:lnTo>
                    <a:pt x="12" y="22"/>
                  </a:lnTo>
                  <a:lnTo>
                    <a:pt x="8" y="22"/>
                  </a:lnTo>
                  <a:lnTo>
                    <a:pt x="8" y="22"/>
                  </a:lnTo>
                  <a:lnTo>
                    <a:pt x="0" y="26"/>
                  </a:lnTo>
                  <a:lnTo>
                    <a:pt x="0" y="26"/>
                  </a:lnTo>
                  <a:lnTo>
                    <a:pt x="0" y="26"/>
                  </a:lnTo>
                  <a:lnTo>
                    <a:pt x="0" y="26"/>
                  </a:lnTo>
                  <a:lnTo>
                    <a:pt x="2" y="26"/>
                  </a:lnTo>
                  <a:lnTo>
                    <a:pt x="4" y="26"/>
                  </a:lnTo>
                  <a:lnTo>
                    <a:pt x="8" y="26"/>
                  </a:lnTo>
                  <a:lnTo>
                    <a:pt x="12" y="26"/>
                  </a:lnTo>
                  <a:lnTo>
                    <a:pt x="12" y="26"/>
                  </a:lnTo>
                  <a:lnTo>
                    <a:pt x="18" y="30"/>
                  </a:lnTo>
                  <a:lnTo>
                    <a:pt x="22" y="36"/>
                  </a:lnTo>
                  <a:lnTo>
                    <a:pt x="24" y="40"/>
                  </a:lnTo>
                  <a:lnTo>
                    <a:pt x="24" y="40"/>
                  </a:lnTo>
                  <a:lnTo>
                    <a:pt x="22" y="42"/>
                  </a:lnTo>
                  <a:lnTo>
                    <a:pt x="22" y="44"/>
                  </a:lnTo>
                  <a:lnTo>
                    <a:pt x="20" y="48"/>
                  </a:lnTo>
                  <a:lnTo>
                    <a:pt x="22" y="50"/>
                  </a:lnTo>
                  <a:lnTo>
                    <a:pt x="22" y="50"/>
                  </a:lnTo>
                  <a:lnTo>
                    <a:pt x="24" y="54"/>
                  </a:lnTo>
                  <a:lnTo>
                    <a:pt x="28" y="56"/>
                  </a:lnTo>
                  <a:lnTo>
                    <a:pt x="34" y="60"/>
                  </a:lnTo>
                  <a:lnTo>
                    <a:pt x="36" y="62"/>
                  </a:lnTo>
                  <a:lnTo>
                    <a:pt x="36" y="62"/>
                  </a:lnTo>
                  <a:lnTo>
                    <a:pt x="36" y="66"/>
                  </a:lnTo>
                  <a:lnTo>
                    <a:pt x="36" y="70"/>
                  </a:lnTo>
                  <a:lnTo>
                    <a:pt x="36" y="77"/>
                  </a:lnTo>
                  <a:lnTo>
                    <a:pt x="36" y="77"/>
                  </a:lnTo>
                  <a:lnTo>
                    <a:pt x="40" y="87"/>
                  </a:lnTo>
                  <a:lnTo>
                    <a:pt x="42" y="93"/>
                  </a:lnTo>
                  <a:lnTo>
                    <a:pt x="42" y="99"/>
                  </a:lnTo>
                  <a:lnTo>
                    <a:pt x="42" y="99"/>
                  </a:lnTo>
                  <a:lnTo>
                    <a:pt x="42" y="107"/>
                  </a:lnTo>
                  <a:lnTo>
                    <a:pt x="44" y="109"/>
                  </a:lnTo>
                  <a:lnTo>
                    <a:pt x="48" y="115"/>
                  </a:lnTo>
                  <a:lnTo>
                    <a:pt x="48" y="115"/>
                  </a:lnTo>
                  <a:lnTo>
                    <a:pt x="48" y="115"/>
                  </a:lnTo>
                  <a:lnTo>
                    <a:pt x="48" y="115"/>
                  </a:lnTo>
                  <a:lnTo>
                    <a:pt x="52" y="115"/>
                  </a:lnTo>
                  <a:lnTo>
                    <a:pt x="52" y="115"/>
                  </a:lnTo>
                  <a:lnTo>
                    <a:pt x="52" y="113"/>
                  </a:lnTo>
                  <a:lnTo>
                    <a:pt x="54" y="113"/>
                  </a:lnTo>
                  <a:lnTo>
                    <a:pt x="54" y="113"/>
                  </a:lnTo>
                  <a:lnTo>
                    <a:pt x="54" y="113"/>
                  </a:lnTo>
                  <a:lnTo>
                    <a:pt x="54" y="113"/>
                  </a:lnTo>
                  <a:lnTo>
                    <a:pt x="54" y="113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5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GPN_DIN Condensed Regular"/>
                <a:ea typeface="+mn-ea"/>
                <a:cs typeface="+mn-cs"/>
              </a:endParaRPr>
            </a:p>
          </p:txBody>
        </p:sp>
        <p:sp>
          <p:nvSpPr>
            <p:cNvPr id="62" name="Freeform 17">
              <a:extLst>
                <a:ext uri="{FF2B5EF4-FFF2-40B4-BE49-F238E27FC236}">
                  <a16:creationId xmlns:a16="http://schemas.microsoft.com/office/drawing/2014/main" id="{3ED7CF8C-0095-4307-A4BD-8DA5DE4730D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8963" y="2779920"/>
              <a:ext cx="315064" cy="236890"/>
            </a:xfrm>
            <a:custGeom>
              <a:avLst/>
              <a:gdLst>
                <a:gd name="T0" fmla="*/ 38 w 133"/>
                <a:gd name="T1" fmla="*/ 94 h 100"/>
                <a:gd name="T2" fmla="*/ 44 w 133"/>
                <a:gd name="T3" fmla="*/ 92 h 100"/>
                <a:gd name="T4" fmla="*/ 54 w 133"/>
                <a:gd name="T5" fmla="*/ 88 h 100"/>
                <a:gd name="T6" fmla="*/ 74 w 133"/>
                <a:gd name="T7" fmla="*/ 88 h 100"/>
                <a:gd name="T8" fmla="*/ 80 w 133"/>
                <a:gd name="T9" fmla="*/ 90 h 100"/>
                <a:gd name="T10" fmla="*/ 93 w 133"/>
                <a:gd name="T11" fmla="*/ 100 h 100"/>
                <a:gd name="T12" fmla="*/ 97 w 133"/>
                <a:gd name="T13" fmla="*/ 94 h 100"/>
                <a:gd name="T14" fmla="*/ 101 w 133"/>
                <a:gd name="T15" fmla="*/ 92 h 100"/>
                <a:gd name="T16" fmla="*/ 109 w 133"/>
                <a:gd name="T17" fmla="*/ 94 h 100"/>
                <a:gd name="T18" fmla="*/ 119 w 133"/>
                <a:gd name="T19" fmla="*/ 92 h 100"/>
                <a:gd name="T20" fmla="*/ 123 w 133"/>
                <a:gd name="T21" fmla="*/ 90 h 100"/>
                <a:gd name="T22" fmla="*/ 123 w 133"/>
                <a:gd name="T23" fmla="*/ 86 h 100"/>
                <a:gd name="T24" fmla="*/ 133 w 133"/>
                <a:gd name="T25" fmla="*/ 74 h 100"/>
                <a:gd name="T26" fmla="*/ 133 w 133"/>
                <a:gd name="T27" fmla="*/ 66 h 100"/>
                <a:gd name="T28" fmla="*/ 133 w 133"/>
                <a:gd name="T29" fmla="*/ 66 h 100"/>
                <a:gd name="T30" fmla="*/ 131 w 133"/>
                <a:gd name="T31" fmla="*/ 58 h 100"/>
                <a:gd name="T32" fmla="*/ 129 w 133"/>
                <a:gd name="T33" fmla="*/ 54 h 100"/>
                <a:gd name="T34" fmla="*/ 115 w 133"/>
                <a:gd name="T35" fmla="*/ 44 h 100"/>
                <a:gd name="T36" fmla="*/ 111 w 133"/>
                <a:gd name="T37" fmla="*/ 36 h 100"/>
                <a:gd name="T38" fmla="*/ 105 w 133"/>
                <a:gd name="T39" fmla="*/ 26 h 100"/>
                <a:gd name="T40" fmla="*/ 103 w 133"/>
                <a:gd name="T41" fmla="*/ 24 h 100"/>
                <a:gd name="T42" fmla="*/ 99 w 133"/>
                <a:gd name="T43" fmla="*/ 26 h 100"/>
                <a:gd name="T44" fmla="*/ 80 w 133"/>
                <a:gd name="T45" fmla="*/ 24 h 100"/>
                <a:gd name="T46" fmla="*/ 70 w 133"/>
                <a:gd name="T47" fmla="*/ 26 h 100"/>
                <a:gd name="T48" fmla="*/ 66 w 133"/>
                <a:gd name="T49" fmla="*/ 26 h 100"/>
                <a:gd name="T50" fmla="*/ 62 w 133"/>
                <a:gd name="T51" fmla="*/ 18 h 100"/>
                <a:gd name="T52" fmla="*/ 54 w 133"/>
                <a:gd name="T53" fmla="*/ 22 h 100"/>
                <a:gd name="T54" fmla="*/ 46 w 133"/>
                <a:gd name="T55" fmla="*/ 18 h 100"/>
                <a:gd name="T56" fmla="*/ 40 w 133"/>
                <a:gd name="T57" fmla="*/ 4 h 100"/>
                <a:gd name="T58" fmla="*/ 32 w 133"/>
                <a:gd name="T59" fmla="*/ 2 h 100"/>
                <a:gd name="T60" fmla="*/ 28 w 133"/>
                <a:gd name="T61" fmla="*/ 10 h 100"/>
                <a:gd name="T62" fmla="*/ 28 w 133"/>
                <a:gd name="T63" fmla="*/ 12 h 100"/>
                <a:gd name="T64" fmla="*/ 14 w 133"/>
                <a:gd name="T65" fmla="*/ 12 h 100"/>
                <a:gd name="T66" fmla="*/ 8 w 133"/>
                <a:gd name="T67" fmla="*/ 12 h 100"/>
                <a:gd name="T68" fmla="*/ 12 w 133"/>
                <a:gd name="T69" fmla="*/ 16 h 100"/>
                <a:gd name="T70" fmla="*/ 10 w 133"/>
                <a:gd name="T71" fmla="*/ 26 h 100"/>
                <a:gd name="T72" fmla="*/ 10 w 133"/>
                <a:gd name="T73" fmla="*/ 32 h 100"/>
                <a:gd name="T74" fmla="*/ 14 w 133"/>
                <a:gd name="T75" fmla="*/ 44 h 100"/>
                <a:gd name="T76" fmla="*/ 10 w 133"/>
                <a:gd name="T77" fmla="*/ 56 h 100"/>
                <a:gd name="T78" fmla="*/ 0 w 133"/>
                <a:gd name="T79" fmla="*/ 64 h 100"/>
                <a:gd name="T80" fmla="*/ 0 w 133"/>
                <a:gd name="T81" fmla="*/ 74 h 100"/>
                <a:gd name="T82" fmla="*/ 6 w 133"/>
                <a:gd name="T83" fmla="*/ 82 h 100"/>
                <a:gd name="T84" fmla="*/ 2 w 133"/>
                <a:gd name="T85" fmla="*/ 86 h 100"/>
                <a:gd name="T86" fmla="*/ 20 w 133"/>
                <a:gd name="T87" fmla="*/ 88 h 100"/>
                <a:gd name="T88" fmla="*/ 28 w 133"/>
                <a:gd name="T89" fmla="*/ 92 h 100"/>
                <a:gd name="T90" fmla="*/ 36 w 133"/>
                <a:gd name="T91" fmla="*/ 94 h 100"/>
                <a:gd name="T92" fmla="*/ 36 w 133"/>
                <a:gd name="T93" fmla="*/ 94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33" h="100">
                  <a:moveTo>
                    <a:pt x="36" y="94"/>
                  </a:moveTo>
                  <a:lnTo>
                    <a:pt x="36" y="94"/>
                  </a:lnTo>
                  <a:lnTo>
                    <a:pt x="38" y="94"/>
                  </a:lnTo>
                  <a:lnTo>
                    <a:pt x="38" y="94"/>
                  </a:lnTo>
                  <a:lnTo>
                    <a:pt x="42" y="94"/>
                  </a:lnTo>
                  <a:lnTo>
                    <a:pt x="44" y="92"/>
                  </a:lnTo>
                  <a:lnTo>
                    <a:pt x="44" y="92"/>
                  </a:lnTo>
                  <a:lnTo>
                    <a:pt x="46" y="88"/>
                  </a:lnTo>
                  <a:lnTo>
                    <a:pt x="54" y="88"/>
                  </a:lnTo>
                  <a:lnTo>
                    <a:pt x="54" y="88"/>
                  </a:lnTo>
                  <a:lnTo>
                    <a:pt x="66" y="88"/>
                  </a:lnTo>
                  <a:lnTo>
                    <a:pt x="74" y="88"/>
                  </a:lnTo>
                  <a:lnTo>
                    <a:pt x="78" y="88"/>
                  </a:lnTo>
                  <a:lnTo>
                    <a:pt x="80" y="90"/>
                  </a:lnTo>
                  <a:lnTo>
                    <a:pt x="80" y="90"/>
                  </a:lnTo>
                  <a:lnTo>
                    <a:pt x="87" y="96"/>
                  </a:lnTo>
                  <a:lnTo>
                    <a:pt x="89" y="100"/>
                  </a:lnTo>
                  <a:lnTo>
                    <a:pt x="93" y="100"/>
                  </a:lnTo>
                  <a:lnTo>
                    <a:pt x="93" y="100"/>
                  </a:lnTo>
                  <a:lnTo>
                    <a:pt x="93" y="96"/>
                  </a:lnTo>
                  <a:lnTo>
                    <a:pt x="97" y="94"/>
                  </a:lnTo>
                  <a:lnTo>
                    <a:pt x="99" y="92"/>
                  </a:lnTo>
                  <a:lnTo>
                    <a:pt x="101" y="92"/>
                  </a:lnTo>
                  <a:lnTo>
                    <a:pt x="101" y="92"/>
                  </a:lnTo>
                  <a:lnTo>
                    <a:pt x="103" y="92"/>
                  </a:lnTo>
                  <a:lnTo>
                    <a:pt x="105" y="94"/>
                  </a:lnTo>
                  <a:lnTo>
                    <a:pt x="109" y="94"/>
                  </a:lnTo>
                  <a:lnTo>
                    <a:pt x="111" y="94"/>
                  </a:lnTo>
                  <a:lnTo>
                    <a:pt x="111" y="94"/>
                  </a:lnTo>
                  <a:lnTo>
                    <a:pt x="119" y="92"/>
                  </a:lnTo>
                  <a:lnTo>
                    <a:pt x="125" y="92"/>
                  </a:lnTo>
                  <a:lnTo>
                    <a:pt x="125" y="92"/>
                  </a:lnTo>
                  <a:lnTo>
                    <a:pt x="123" y="90"/>
                  </a:lnTo>
                  <a:lnTo>
                    <a:pt x="123" y="90"/>
                  </a:lnTo>
                  <a:lnTo>
                    <a:pt x="123" y="88"/>
                  </a:lnTo>
                  <a:lnTo>
                    <a:pt x="123" y="86"/>
                  </a:lnTo>
                  <a:lnTo>
                    <a:pt x="131" y="80"/>
                  </a:lnTo>
                  <a:lnTo>
                    <a:pt x="131" y="80"/>
                  </a:lnTo>
                  <a:lnTo>
                    <a:pt x="133" y="74"/>
                  </a:lnTo>
                  <a:lnTo>
                    <a:pt x="133" y="72"/>
                  </a:lnTo>
                  <a:lnTo>
                    <a:pt x="133" y="66"/>
                  </a:lnTo>
                  <a:lnTo>
                    <a:pt x="133" y="66"/>
                  </a:lnTo>
                  <a:lnTo>
                    <a:pt x="133" y="66"/>
                  </a:lnTo>
                  <a:lnTo>
                    <a:pt x="133" y="66"/>
                  </a:lnTo>
                  <a:lnTo>
                    <a:pt x="133" y="66"/>
                  </a:lnTo>
                  <a:lnTo>
                    <a:pt x="131" y="64"/>
                  </a:lnTo>
                  <a:lnTo>
                    <a:pt x="131" y="64"/>
                  </a:lnTo>
                  <a:lnTo>
                    <a:pt x="131" y="58"/>
                  </a:lnTo>
                  <a:lnTo>
                    <a:pt x="131" y="56"/>
                  </a:lnTo>
                  <a:lnTo>
                    <a:pt x="131" y="54"/>
                  </a:lnTo>
                  <a:lnTo>
                    <a:pt x="129" y="54"/>
                  </a:lnTo>
                  <a:lnTo>
                    <a:pt x="129" y="54"/>
                  </a:lnTo>
                  <a:lnTo>
                    <a:pt x="121" y="48"/>
                  </a:lnTo>
                  <a:lnTo>
                    <a:pt x="115" y="44"/>
                  </a:lnTo>
                  <a:lnTo>
                    <a:pt x="113" y="40"/>
                  </a:lnTo>
                  <a:lnTo>
                    <a:pt x="113" y="40"/>
                  </a:lnTo>
                  <a:lnTo>
                    <a:pt x="111" y="36"/>
                  </a:lnTo>
                  <a:lnTo>
                    <a:pt x="107" y="32"/>
                  </a:lnTo>
                  <a:lnTo>
                    <a:pt x="107" y="32"/>
                  </a:lnTo>
                  <a:lnTo>
                    <a:pt x="105" y="26"/>
                  </a:lnTo>
                  <a:lnTo>
                    <a:pt x="105" y="22"/>
                  </a:lnTo>
                  <a:lnTo>
                    <a:pt x="105" y="22"/>
                  </a:lnTo>
                  <a:lnTo>
                    <a:pt x="103" y="24"/>
                  </a:lnTo>
                  <a:lnTo>
                    <a:pt x="103" y="24"/>
                  </a:lnTo>
                  <a:lnTo>
                    <a:pt x="103" y="26"/>
                  </a:lnTo>
                  <a:lnTo>
                    <a:pt x="99" y="26"/>
                  </a:lnTo>
                  <a:lnTo>
                    <a:pt x="89" y="26"/>
                  </a:lnTo>
                  <a:lnTo>
                    <a:pt x="80" y="24"/>
                  </a:lnTo>
                  <a:lnTo>
                    <a:pt x="80" y="24"/>
                  </a:lnTo>
                  <a:lnTo>
                    <a:pt x="78" y="24"/>
                  </a:lnTo>
                  <a:lnTo>
                    <a:pt x="76" y="26"/>
                  </a:lnTo>
                  <a:lnTo>
                    <a:pt x="70" y="26"/>
                  </a:lnTo>
                  <a:lnTo>
                    <a:pt x="70" y="26"/>
                  </a:lnTo>
                  <a:lnTo>
                    <a:pt x="68" y="26"/>
                  </a:lnTo>
                  <a:lnTo>
                    <a:pt x="66" y="26"/>
                  </a:lnTo>
                  <a:lnTo>
                    <a:pt x="62" y="20"/>
                  </a:lnTo>
                  <a:lnTo>
                    <a:pt x="62" y="20"/>
                  </a:lnTo>
                  <a:lnTo>
                    <a:pt x="62" y="18"/>
                  </a:lnTo>
                  <a:lnTo>
                    <a:pt x="60" y="18"/>
                  </a:lnTo>
                  <a:lnTo>
                    <a:pt x="54" y="22"/>
                  </a:lnTo>
                  <a:lnTo>
                    <a:pt x="54" y="22"/>
                  </a:lnTo>
                  <a:lnTo>
                    <a:pt x="52" y="24"/>
                  </a:lnTo>
                  <a:lnTo>
                    <a:pt x="52" y="24"/>
                  </a:lnTo>
                  <a:lnTo>
                    <a:pt x="46" y="18"/>
                  </a:lnTo>
                  <a:lnTo>
                    <a:pt x="46" y="18"/>
                  </a:lnTo>
                  <a:lnTo>
                    <a:pt x="44" y="8"/>
                  </a:lnTo>
                  <a:lnTo>
                    <a:pt x="40" y="4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32" y="2"/>
                  </a:lnTo>
                  <a:lnTo>
                    <a:pt x="32" y="4"/>
                  </a:lnTo>
                  <a:lnTo>
                    <a:pt x="28" y="10"/>
                  </a:lnTo>
                  <a:lnTo>
                    <a:pt x="28" y="10"/>
                  </a:lnTo>
                  <a:lnTo>
                    <a:pt x="28" y="10"/>
                  </a:lnTo>
                  <a:lnTo>
                    <a:pt x="28" y="10"/>
                  </a:lnTo>
                  <a:lnTo>
                    <a:pt x="28" y="12"/>
                  </a:lnTo>
                  <a:lnTo>
                    <a:pt x="22" y="12"/>
                  </a:lnTo>
                  <a:lnTo>
                    <a:pt x="14" y="12"/>
                  </a:lnTo>
                  <a:lnTo>
                    <a:pt x="14" y="12"/>
                  </a:lnTo>
                  <a:lnTo>
                    <a:pt x="10" y="12"/>
                  </a:lnTo>
                  <a:lnTo>
                    <a:pt x="8" y="12"/>
                  </a:lnTo>
                  <a:lnTo>
                    <a:pt x="8" y="12"/>
                  </a:lnTo>
                  <a:lnTo>
                    <a:pt x="10" y="14"/>
                  </a:lnTo>
                  <a:lnTo>
                    <a:pt x="12" y="16"/>
                  </a:lnTo>
                  <a:lnTo>
                    <a:pt x="12" y="16"/>
                  </a:lnTo>
                  <a:lnTo>
                    <a:pt x="14" y="18"/>
                  </a:lnTo>
                  <a:lnTo>
                    <a:pt x="14" y="22"/>
                  </a:lnTo>
                  <a:lnTo>
                    <a:pt x="10" y="26"/>
                  </a:lnTo>
                  <a:lnTo>
                    <a:pt x="10" y="26"/>
                  </a:lnTo>
                  <a:lnTo>
                    <a:pt x="10" y="26"/>
                  </a:lnTo>
                  <a:lnTo>
                    <a:pt x="10" y="32"/>
                  </a:lnTo>
                  <a:lnTo>
                    <a:pt x="10" y="36"/>
                  </a:lnTo>
                  <a:lnTo>
                    <a:pt x="14" y="40"/>
                  </a:lnTo>
                  <a:lnTo>
                    <a:pt x="14" y="44"/>
                  </a:lnTo>
                  <a:lnTo>
                    <a:pt x="14" y="44"/>
                  </a:lnTo>
                  <a:lnTo>
                    <a:pt x="14" y="50"/>
                  </a:lnTo>
                  <a:lnTo>
                    <a:pt x="10" y="56"/>
                  </a:lnTo>
                  <a:lnTo>
                    <a:pt x="6" y="60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70"/>
                  </a:lnTo>
                  <a:lnTo>
                    <a:pt x="0" y="72"/>
                  </a:lnTo>
                  <a:lnTo>
                    <a:pt x="0" y="74"/>
                  </a:lnTo>
                  <a:lnTo>
                    <a:pt x="2" y="74"/>
                  </a:lnTo>
                  <a:lnTo>
                    <a:pt x="2" y="74"/>
                  </a:lnTo>
                  <a:lnTo>
                    <a:pt x="6" y="82"/>
                  </a:lnTo>
                  <a:lnTo>
                    <a:pt x="2" y="86"/>
                  </a:lnTo>
                  <a:lnTo>
                    <a:pt x="2" y="86"/>
                  </a:lnTo>
                  <a:lnTo>
                    <a:pt x="2" y="86"/>
                  </a:lnTo>
                  <a:lnTo>
                    <a:pt x="2" y="86"/>
                  </a:lnTo>
                  <a:lnTo>
                    <a:pt x="12" y="88"/>
                  </a:lnTo>
                  <a:lnTo>
                    <a:pt x="20" y="88"/>
                  </a:lnTo>
                  <a:lnTo>
                    <a:pt x="20" y="88"/>
                  </a:lnTo>
                  <a:lnTo>
                    <a:pt x="22" y="88"/>
                  </a:lnTo>
                  <a:lnTo>
                    <a:pt x="28" y="92"/>
                  </a:lnTo>
                  <a:lnTo>
                    <a:pt x="34" y="94"/>
                  </a:lnTo>
                  <a:lnTo>
                    <a:pt x="36" y="94"/>
                  </a:lnTo>
                  <a:lnTo>
                    <a:pt x="36" y="94"/>
                  </a:lnTo>
                  <a:lnTo>
                    <a:pt x="36" y="94"/>
                  </a:lnTo>
                  <a:lnTo>
                    <a:pt x="36" y="94"/>
                  </a:lnTo>
                  <a:lnTo>
                    <a:pt x="36" y="94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5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GPN_DIN Condensed Regular"/>
                <a:ea typeface="+mn-ea"/>
                <a:cs typeface="+mn-cs"/>
              </a:endParaRPr>
            </a:p>
          </p:txBody>
        </p:sp>
        <p:sp>
          <p:nvSpPr>
            <p:cNvPr id="63" name="Freeform 18">
              <a:extLst>
                <a:ext uri="{FF2B5EF4-FFF2-40B4-BE49-F238E27FC236}">
                  <a16:creationId xmlns:a16="http://schemas.microsoft.com/office/drawing/2014/main" id="{3581F6EC-73BD-45AE-AAB2-6BC3B99C4541}"/>
                </a:ext>
              </a:extLst>
            </p:cNvPr>
            <p:cNvSpPr>
              <a:spLocks/>
            </p:cNvSpPr>
            <p:nvPr/>
          </p:nvSpPr>
          <p:spPr bwMode="auto">
            <a:xfrm>
              <a:off x="1216359" y="3308185"/>
              <a:ext cx="286637" cy="303219"/>
            </a:xfrm>
            <a:custGeom>
              <a:avLst/>
              <a:gdLst>
                <a:gd name="T0" fmla="*/ 95 w 121"/>
                <a:gd name="T1" fmla="*/ 112 h 128"/>
                <a:gd name="T2" fmla="*/ 95 w 121"/>
                <a:gd name="T3" fmla="*/ 108 h 128"/>
                <a:gd name="T4" fmla="*/ 99 w 121"/>
                <a:gd name="T5" fmla="*/ 72 h 128"/>
                <a:gd name="T6" fmla="*/ 103 w 121"/>
                <a:gd name="T7" fmla="*/ 60 h 128"/>
                <a:gd name="T8" fmla="*/ 109 w 121"/>
                <a:gd name="T9" fmla="*/ 54 h 128"/>
                <a:gd name="T10" fmla="*/ 107 w 121"/>
                <a:gd name="T11" fmla="*/ 48 h 128"/>
                <a:gd name="T12" fmla="*/ 113 w 121"/>
                <a:gd name="T13" fmla="*/ 42 h 128"/>
                <a:gd name="T14" fmla="*/ 117 w 121"/>
                <a:gd name="T15" fmla="*/ 36 h 128"/>
                <a:gd name="T16" fmla="*/ 121 w 121"/>
                <a:gd name="T17" fmla="*/ 38 h 128"/>
                <a:gd name="T18" fmla="*/ 115 w 121"/>
                <a:gd name="T19" fmla="*/ 30 h 128"/>
                <a:gd name="T20" fmla="*/ 103 w 121"/>
                <a:gd name="T21" fmla="*/ 20 h 128"/>
                <a:gd name="T22" fmla="*/ 99 w 121"/>
                <a:gd name="T23" fmla="*/ 20 h 128"/>
                <a:gd name="T24" fmla="*/ 91 w 121"/>
                <a:gd name="T25" fmla="*/ 24 h 128"/>
                <a:gd name="T26" fmla="*/ 89 w 121"/>
                <a:gd name="T27" fmla="*/ 24 h 128"/>
                <a:gd name="T28" fmla="*/ 85 w 121"/>
                <a:gd name="T29" fmla="*/ 22 h 128"/>
                <a:gd name="T30" fmla="*/ 85 w 121"/>
                <a:gd name="T31" fmla="*/ 16 h 128"/>
                <a:gd name="T32" fmla="*/ 85 w 121"/>
                <a:gd name="T33" fmla="*/ 14 h 128"/>
                <a:gd name="T34" fmla="*/ 79 w 121"/>
                <a:gd name="T35" fmla="*/ 8 h 128"/>
                <a:gd name="T36" fmla="*/ 73 w 121"/>
                <a:gd name="T37" fmla="*/ 4 h 128"/>
                <a:gd name="T38" fmla="*/ 63 w 121"/>
                <a:gd name="T39" fmla="*/ 2 h 128"/>
                <a:gd name="T40" fmla="*/ 53 w 121"/>
                <a:gd name="T41" fmla="*/ 0 h 128"/>
                <a:gd name="T42" fmla="*/ 31 w 121"/>
                <a:gd name="T43" fmla="*/ 16 h 128"/>
                <a:gd name="T44" fmla="*/ 22 w 121"/>
                <a:gd name="T45" fmla="*/ 22 h 128"/>
                <a:gd name="T46" fmla="*/ 20 w 121"/>
                <a:gd name="T47" fmla="*/ 30 h 128"/>
                <a:gd name="T48" fmla="*/ 18 w 121"/>
                <a:gd name="T49" fmla="*/ 46 h 128"/>
                <a:gd name="T50" fmla="*/ 18 w 121"/>
                <a:gd name="T51" fmla="*/ 50 h 128"/>
                <a:gd name="T52" fmla="*/ 18 w 121"/>
                <a:gd name="T53" fmla="*/ 56 h 128"/>
                <a:gd name="T54" fmla="*/ 16 w 121"/>
                <a:gd name="T55" fmla="*/ 56 h 128"/>
                <a:gd name="T56" fmla="*/ 2 w 121"/>
                <a:gd name="T57" fmla="*/ 64 h 128"/>
                <a:gd name="T58" fmla="*/ 6 w 121"/>
                <a:gd name="T59" fmla="*/ 72 h 128"/>
                <a:gd name="T60" fmla="*/ 8 w 121"/>
                <a:gd name="T61" fmla="*/ 86 h 128"/>
                <a:gd name="T62" fmla="*/ 12 w 121"/>
                <a:gd name="T63" fmla="*/ 94 h 128"/>
                <a:gd name="T64" fmla="*/ 18 w 121"/>
                <a:gd name="T65" fmla="*/ 100 h 128"/>
                <a:gd name="T66" fmla="*/ 20 w 121"/>
                <a:gd name="T67" fmla="*/ 108 h 128"/>
                <a:gd name="T68" fmla="*/ 22 w 121"/>
                <a:gd name="T69" fmla="*/ 114 h 128"/>
                <a:gd name="T70" fmla="*/ 26 w 121"/>
                <a:gd name="T71" fmla="*/ 118 h 128"/>
                <a:gd name="T72" fmla="*/ 28 w 121"/>
                <a:gd name="T73" fmla="*/ 122 h 128"/>
                <a:gd name="T74" fmla="*/ 31 w 121"/>
                <a:gd name="T75" fmla="*/ 124 h 128"/>
                <a:gd name="T76" fmla="*/ 39 w 121"/>
                <a:gd name="T77" fmla="*/ 128 h 128"/>
                <a:gd name="T78" fmla="*/ 47 w 121"/>
                <a:gd name="T79" fmla="*/ 124 h 128"/>
                <a:gd name="T80" fmla="*/ 65 w 121"/>
                <a:gd name="T81" fmla="*/ 116 h 128"/>
                <a:gd name="T82" fmla="*/ 73 w 121"/>
                <a:gd name="T83" fmla="*/ 114 h 128"/>
                <a:gd name="T84" fmla="*/ 79 w 121"/>
                <a:gd name="T85" fmla="*/ 114 h 128"/>
                <a:gd name="T86" fmla="*/ 89 w 121"/>
                <a:gd name="T87" fmla="*/ 110 h 128"/>
                <a:gd name="T88" fmla="*/ 91 w 121"/>
                <a:gd name="T89" fmla="*/ 110 h 128"/>
                <a:gd name="T90" fmla="*/ 95 w 121"/>
                <a:gd name="T91" fmla="*/ 112 h 128"/>
                <a:gd name="T92" fmla="*/ 95 w 121"/>
                <a:gd name="T93" fmla="*/ 112 h 128"/>
                <a:gd name="T94" fmla="*/ 95 w 121"/>
                <a:gd name="T95" fmla="*/ 112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21" h="128">
                  <a:moveTo>
                    <a:pt x="95" y="112"/>
                  </a:moveTo>
                  <a:lnTo>
                    <a:pt x="95" y="112"/>
                  </a:lnTo>
                  <a:lnTo>
                    <a:pt x="95" y="108"/>
                  </a:lnTo>
                  <a:lnTo>
                    <a:pt x="95" y="108"/>
                  </a:lnTo>
                  <a:lnTo>
                    <a:pt x="99" y="72"/>
                  </a:lnTo>
                  <a:lnTo>
                    <a:pt x="99" y="72"/>
                  </a:lnTo>
                  <a:lnTo>
                    <a:pt x="103" y="64"/>
                  </a:lnTo>
                  <a:lnTo>
                    <a:pt x="103" y="60"/>
                  </a:lnTo>
                  <a:lnTo>
                    <a:pt x="103" y="60"/>
                  </a:lnTo>
                  <a:lnTo>
                    <a:pt x="109" y="54"/>
                  </a:lnTo>
                  <a:lnTo>
                    <a:pt x="107" y="48"/>
                  </a:lnTo>
                  <a:lnTo>
                    <a:pt x="107" y="48"/>
                  </a:lnTo>
                  <a:lnTo>
                    <a:pt x="109" y="46"/>
                  </a:lnTo>
                  <a:lnTo>
                    <a:pt x="113" y="42"/>
                  </a:lnTo>
                  <a:lnTo>
                    <a:pt x="117" y="36"/>
                  </a:lnTo>
                  <a:lnTo>
                    <a:pt x="117" y="36"/>
                  </a:lnTo>
                  <a:lnTo>
                    <a:pt x="121" y="38"/>
                  </a:lnTo>
                  <a:lnTo>
                    <a:pt x="121" y="38"/>
                  </a:lnTo>
                  <a:lnTo>
                    <a:pt x="121" y="38"/>
                  </a:lnTo>
                  <a:lnTo>
                    <a:pt x="115" y="30"/>
                  </a:lnTo>
                  <a:lnTo>
                    <a:pt x="109" y="22"/>
                  </a:lnTo>
                  <a:lnTo>
                    <a:pt x="103" y="20"/>
                  </a:lnTo>
                  <a:lnTo>
                    <a:pt x="103" y="20"/>
                  </a:lnTo>
                  <a:lnTo>
                    <a:pt x="99" y="20"/>
                  </a:lnTo>
                  <a:lnTo>
                    <a:pt x="97" y="22"/>
                  </a:lnTo>
                  <a:lnTo>
                    <a:pt x="91" y="24"/>
                  </a:lnTo>
                  <a:lnTo>
                    <a:pt x="91" y="24"/>
                  </a:lnTo>
                  <a:lnTo>
                    <a:pt x="89" y="24"/>
                  </a:lnTo>
                  <a:lnTo>
                    <a:pt x="87" y="24"/>
                  </a:lnTo>
                  <a:lnTo>
                    <a:pt x="85" y="22"/>
                  </a:lnTo>
                  <a:lnTo>
                    <a:pt x="81" y="18"/>
                  </a:lnTo>
                  <a:lnTo>
                    <a:pt x="85" y="16"/>
                  </a:lnTo>
                  <a:lnTo>
                    <a:pt x="85" y="16"/>
                  </a:lnTo>
                  <a:lnTo>
                    <a:pt x="85" y="14"/>
                  </a:lnTo>
                  <a:lnTo>
                    <a:pt x="85" y="14"/>
                  </a:lnTo>
                  <a:lnTo>
                    <a:pt x="79" y="8"/>
                  </a:lnTo>
                  <a:lnTo>
                    <a:pt x="75" y="6"/>
                  </a:lnTo>
                  <a:lnTo>
                    <a:pt x="73" y="4"/>
                  </a:lnTo>
                  <a:lnTo>
                    <a:pt x="73" y="4"/>
                  </a:lnTo>
                  <a:lnTo>
                    <a:pt x="63" y="2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35" y="10"/>
                  </a:lnTo>
                  <a:lnTo>
                    <a:pt x="31" y="16"/>
                  </a:lnTo>
                  <a:lnTo>
                    <a:pt x="28" y="18"/>
                  </a:lnTo>
                  <a:lnTo>
                    <a:pt x="22" y="22"/>
                  </a:lnTo>
                  <a:lnTo>
                    <a:pt x="22" y="22"/>
                  </a:lnTo>
                  <a:lnTo>
                    <a:pt x="20" y="30"/>
                  </a:lnTo>
                  <a:lnTo>
                    <a:pt x="18" y="38"/>
                  </a:lnTo>
                  <a:lnTo>
                    <a:pt x="18" y="46"/>
                  </a:lnTo>
                  <a:lnTo>
                    <a:pt x="18" y="46"/>
                  </a:lnTo>
                  <a:lnTo>
                    <a:pt x="18" y="50"/>
                  </a:lnTo>
                  <a:lnTo>
                    <a:pt x="18" y="54"/>
                  </a:lnTo>
                  <a:lnTo>
                    <a:pt x="18" y="56"/>
                  </a:lnTo>
                  <a:lnTo>
                    <a:pt x="16" y="56"/>
                  </a:lnTo>
                  <a:lnTo>
                    <a:pt x="16" y="56"/>
                  </a:lnTo>
                  <a:lnTo>
                    <a:pt x="8" y="60"/>
                  </a:lnTo>
                  <a:lnTo>
                    <a:pt x="2" y="64"/>
                  </a:lnTo>
                  <a:lnTo>
                    <a:pt x="2" y="64"/>
                  </a:lnTo>
                  <a:lnTo>
                    <a:pt x="6" y="72"/>
                  </a:lnTo>
                  <a:lnTo>
                    <a:pt x="0" y="82"/>
                  </a:lnTo>
                  <a:lnTo>
                    <a:pt x="8" y="86"/>
                  </a:lnTo>
                  <a:lnTo>
                    <a:pt x="8" y="86"/>
                  </a:lnTo>
                  <a:lnTo>
                    <a:pt x="12" y="94"/>
                  </a:lnTo>
                  <a:lnTo>
                    <a:pt x="12" y="94"/>
                  </a:lnTo>
                  <a:lnTo>
                    <a:pt x="18" y="100"/>
                  </a:lnTo>
                  <a:lnTo>
                    <a:pt x="20" y="108"/>
                  </a:lnTo>
                  <a:lnTo>
                    <a:pt x="20" y="108"/>
                  </a:lnTo>
                  <a:lnTo>
                    <a:pt x="20" y="112"/>
                  </a:lnTo>
                  <a:lnTo>
                    <a:pt x="22" y="114"/>
                  </a:lnTo>
                  <a:lnTo>
                    <a:pt x="24" y="114"/>
                  </a:lnTo>
                  <a:lnTo>
                    <a:pt x="26" y="118"/>
                  </a:lnTo>
                  <a:lnTo>
                    <a:pt x="26" y="118"/>
                  </a:lnTo>
                  <a:lnTo>
                    <a:pt x="28" y="122"/>
                  </a:lnTo>
                  <a:lnTo>
                    <a:pt x="31" y="124"/>
                  </a:lnTo>
                  <a:lnTo>
                    <a:pt x="31" y="124"/>
                  </a:lnTo>
                  <a:lnTo>
                    <a:pt x="33" y="128"/>
                  </a:lnTo>
                  <a:lnTo>
                    <a:pt x="39" y="128"/>
                  </a:lnTo>
                  <a:lnTo>
                    <a:pt x="39" y="128"/>
                  </a:lnTo>
                  <a:lnTo>
                    <a:pt x="47" y="124"/>
                  </a:lnTo>
                  <a:lnTo>
                    <a:pt x="55" y="120"/>
                  </a:lnTo>
                  <a:lnTo>
                    <a:pt x="65" y="116"/>
                  </a:lnTo>
                  <a:lnTo>
                    <a:pt x="73" y="114"/>
                  </a:lnTo>
                  <a:lnTo>
                    <a:pt x="73" y="114"/>
                  </a:lnTo>
                  <a:lnTo>
                    <a:pt x="79" y="114"/>
                  </a:lnTo>
                  <a:lnTo>
                    <a:pt x="79" y="114"/>
                  </a:lnTo>
                  <a:lnTo>
                    <a:pt x="85" y="112"/>
                  </a:lnTo>
                  <a:lnTo>
                    <a:pt x="89" y="110"/>
                  </a:lnTo>
                  <a:lnTo>
                    <a:pt x="89" y="110"/>
                  </a:lnTo>
                  <a:lnTo>
                    <a:pt x="91" y="110"/>
                  </a:lnTo>
                  <a:lnTo>
                    <a:pt x="95" y="110"/>
                  </a:lnTo>
                  <a:lnTo>
                    <a:pt x="95" y="112"/>
                  </a:lnTo>
                  <a:lnTo>
                    <a:pt x="95" y="112"/>
                  </a:lnTo>
                  <a:lnTo>
                    <a:pt x="95" y="112"/>
                  </a:lnTo>
                  <a:lnTo>
                    <a:pt x="95" y="112"/>
                  </a:lnTo>
                  <a:lnTo>
                    <a:pt x="95" y="112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5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GPN_DIN Condensed Regular"/>
                <a:ea typeface="+mn-ea"/>
                <a:cs typeface="+mn-cs"/>
              </a:endParaRPr>
            </a:p>
          </p:txBody>
        </p:sp>
        <p:sp>
          <p:nvSpPr>
            <p:cNvPr id="64" name="Freeform 19">
              <a:extLst>
                <a:ext uri="{FF2B5EF4-FFF2-40B4-BE49-F238E27FC236}">
                  <a16:creationId xmlns:a16="http://schemas.microsoft.com/office/drawing/2014/main" id="{3030D078-6A59-4896-9161-ED4001F1D364}"/>
                </a:ext>
              </a:extLst>
            </p:cNvPr>
            <p:cNvSpPr>
              <a:spLocks/>
            </p:cNvSpPr>
            <p:nvPr/>
          </p:nvSpPr>
          <p:spPr bwMode="auto">
            <a:xfrm>
              <a:off x="1337173" y="2246917"/>
              <a:ext cx="421665" cy="381393"/>
            </a:xfrm>
            <a:custGeom>
              <a:avLst/>
              <a:gdLst>
                <a:gd name="T0" fmla="*/ 34 w 178"/>
                <a:gd name="T1" fmla="*/ 104 h 161"/>
                <a:gd name="T2" fmla="*/ 48 w 178"/>
                <a:gd name="T3" fmla="*/ 108 h 161"/>
                <a:gd name="T4" fmla="*/ 66 w 178"/>
                <a:gd name="T5" fmla="*/ 116 h 161"/>
                <a:gd name="T6" fmla="*/ 70 w 178"/>
                <a:gd name="T7" fmla="*/ 122 h 161"/>
                <a:gd name="T8" fmla="*/ 76 w 178"/>
                <a:gd name="T9" fmla="*/ 120 h 161"/>
                <a:gd name="T10" fmla="*/ 96 w 178"/>
                <a:gd name="T11" fmla="*/ 116 h 161"/>
                <a:gd name="T12" fmla="*/ 104 w 178"/>
                <a:gd name="T13" fmla="*/ 116 h 161"/>
                <a:gd name="T14" fmla="*/ 110 w 178"/>
                <a:gd name="T15" fmla="*/ 114 h 161"/>
                <a:gd name="T16" fmla="*/ 118 w 178"/>
                <a:gd name="T17" fmla="*/ 124 h 161"/>
                <a:gd name="T18" fmla="*/ 124 w 178"/>
                <a:gd name="T19" fmla="*/ 134 h 161"/>
                <a:gd name="T20" fmla="*/ 130 w 178"/>
                <a:gd name="T21" fmla="*/ 138 h 161"/>
                <a:gd name="T22" fmla="*/ 134 w 178"/>
                <a:gd name="T23" fmla="*/ 144 h 161"/>
                <a:gd name="T24" fmla="*/ 152 w 178"/>
                <a:gd name="T25" fmla="*/ 150 h 161"/>
                <a:gd name="T26" fmla="*/ 160 w 178"/>
                <a:gd name="T27" fmla="*/ 155 h 161"/>
                <a:gd name="T28" fmla="*/ 174 w 178"/>
                <a:gd name="T29" fmla="*/ 161 h 161"/>
                <a:gd name="T30" fmla="*/ 178 w 178"/>
                <a:gd name="T31" fmla="*/ 159 h 161"/>
                <a:gd name="T32" fmla="*/ 176 w 178"/>
                <a:gd name="T33" fmla="*/ 146 h 161"/>
                <a:gd name="T34" fmla="*/ 172 w 178"/>
                <a:gd name="T35" fmla="*/ 132 h 161"/>
                <a:gd name="T36" fmla="*/ 166 w 178"/>
                <a:gd name="T37" fmla="*/ 126 h 161"/>
                <a:gd name="T38" fmla="*/ 170 w 178"/>
                <a:gd name="T39" fmla="*/ 114 h 161"/>
                <a:gd name="T40" fmla="*/ 172 w 178"/>
                <a:gd name="T41" fmla="*/ 100 h 161"/>
                <a:gd name="T42" fmla="*/ 164 w 178"/>
                <a:gd name="T43" fmla="*/ 86 h 161"/>
                <a:gd name="T44" fmla="*/ 166 w 178"/>
                <a:gd name="T45" fmla="*/ 76 h 161"/>
                <a:gd name="T46" fmla="*/ 166 w 178"/>
                <a:gd name="T47" fmla="*/ 68 h 161"/>
                <a:gd name="T48" fmla="*/ 160 w 178"/>
                <a:gd name="T49" fmla="*/ 64 h 161"/>
                <a:gd name="T50" fmla="*/ 156 w 178"/>
                <a:gd name="T51" fmla="*/ 54 h 161"/>
                <a:gd name="T52" fmla="*/ 148 w 178"/>
                <a:gd name="T53" fmla="*/ 54 h 161"/>
                <a:gd name="T54" fmla="*/ 138 w 178"/>
                <a:gd name="T55" fmla="*/ 56 h 161"/>
                <a:gd name="T56" fmla="*/ 138 w 178"/>
                <a:gd name="T57" fmla="*/ 40 h 161"/>
                <a:gd name="T58" fmla="*/ 138 w 178"/>
                <a:gd name="T59" fmla="*/ 30 h 161"/>
                <a:gd name="T60" fmla="*/ 132 w 178"/>
                <a:gd name="T61" fmla="*/ 18 h 161"/>
                <a:gd name="T62" fmla="*/ 124 w 178"/>
                <a:gd name="T63" fmla="*/ 22 h 161"/>
                <a:gd name="T64" fmla="*/ 112 w 178"/>
                <a:gd name="T65" fmla="*/ 18 h 161"/>
                <a:gd name="T66" fmla="*/ 106 w 178"/>
                <a:gd name="T67" fmla="*/ 14 h 161"/>
                <a:gd name="T68" fmla="*/ 94 w 178"/>
                <a:gd name="T69" fmla="*/ 14 h 161"/>
                <a:gd name="T70" fmla="*/ 84 w 178"/>
                <a:gd name="T71" fmla="*/ 6 h 161"/>
                <a:gd name="T72" fmla="*/ 82 w 178"/>
                <a:gd name="T73" fmla="*/ 0 h 161"/>
                <a:gd name="T74" fmla="*/ 72 w 178"/>
                <a:gd name="T75" fmla="*/ 4 h 161"/>
                <a:gd name="T76" fmla="*/ 68 w 178"/>
                <a:gd name="T77" fmla="*/ 8 h 161"/>
                <a:gd name="T78" fmla="*/ 62 w 178"/>
                <a:gd name="T79" fmla="*/ 6 h 161"/>
                <a:gd name="T80" fmla="*/ 58 w 178"/>
                <a:gd name="T81" fmla="*/ 4 h 161"/>
                <a:gd name="T82" fmla="*/ 46 w 178"/>
                <a:gd name="T83" fmla="*/ 4 h 161"/>
                <a:gd name="T84" fmla="*/ 40 w 178"/>
                <a:gd name="T85" fmla="*/ 6 h 161"/>
                <a:gd name="T86" fmla="*/ 40 w 178"/>
                <a:gd name="T87" fmla="*/ 14 h 161"/>
                <a:gd name="T88" fmla="*/ 40 w 178"/>
                <a:gd name="T89" fmla="*/ 24 h 161"/>
                <a:gd name="T90" fmla="*/ 42 w 178"/>
                <a:gd name="T91" fmla="*/ 32 h 161"/>
                <a:gd name="T92" fmla="*/ 38 w 178"/>
                <a:gd name="T93" fmla="*/ 40 h 161"/>
                <a:gd name="T94" fmla="*/ 28 w 178"/>
                <a:gd name="T95" fmla="*/ 50 h 161"/>
                <a:gd name="T96" fmla="*/ 22 w 178"/>
                <a:gd name="T97" fmla="*/ 46 h 161"/>
                <a:gd name="T98" fmla="*/ 18 w 178"/>
                <a:gd name="T99" fmla="*/ 50 h 161"/>
                <a:gd name="T100" fmla="*/ 14 w 178"/>
                <a:gd name="T101" fmla="*/ 58 h 161"/>
                <a:gd name="T102" fmla="*/ 12 w 178"/>
                <a:gd name="T103" fmla="*/ 60 h 161"/>
                <a:gd name="T104" fmla="*/ 2 w 178"/>
                <a:gd name="T105" fmla="*/ 62 h 161"/>
                <a:gd name="T106" fmla="*/ 0 w 178"/>
                <a:gd name="T107" fmla="*/ 70 h 161"/>
                <a:gd name="T108" fmla="*/ 2 w 178"/>
                <a:gd name="T109" fmla="*/ 76 h 161"/>
                <a:gd name="T110" fmla="*/ 6 w 178"/>
                <a:gd name="T111" fmla="*/ 82 h 161"/>
                <a:gd name="T112" fmla="*/ 26 w 178"/>
                <a:gd name="T113" fmla="*/ 100 h 161"/>
                <a:gd name="T114" fmla="*/ 26 w 178"/>
                <a:gd name="T115" fmla="*/ 100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78" h="161">
                  <a:moveTo>
                    <a:pt x="26" y="100"/>
                  </a:moveTo>
                  <a:lnTo>
                    <a:pt x="26" y="100"/>
                  </a:lnTo>
                  <a:lnTo>
                    <a:pt x="34" y="104"/>
                  </a:lnTo>
                  <a:lnTo>
                    <a:pt x="38" y="106"/>
                  </a:lnTo>
                  <a:lnTo>
                    <a:pt x="48" y="108"/>
                  </a:lnTo>
                  <a:lnTo>
                    <a:pt x="48" y="108"/>
                  </a:lnTo>
                  <a:lnTo>
                    <a:pt x="56" y="112"/>
                  </a:lnTo>
                  <a:lnTo>
                    <a:pt x="60" y="112"/>
                  </a:lnTo>
                  <a:lnTo>
                    <a:pt x="66" y="116"/>
                  </a:lnTo>
                  <a:lnTo>
                    <a:pt x="66" y="116"/>
                  </a:lnTo>
                  <a:lnTo>
                    <a:pt x="68" y="122"/>
                  </a:lnTo>
                  <a:lnTo>
                    <a:pt x="70" y="122"/>
                  </a:lnTo>
                  <a:lnTo>
                    <a:pt x="74" y="122"/>
                  </a:lnTo>
                  <a:lnTo>
                    <a:pt x="76" y="120"/>
                  </a:lnTo>
                  <a:lnTo>
                    <a:pt x="76" y="120"/>
                  </a:lnTo>
                  <a:lnTo>
                    <a:pt x="84" y="116"/>
                  </a:lnTo>
                  <a:lnTo>
                    <a:pt x="88" y="116"/>
                  </a:lnTo>
                  <a:lnTo>
                    <a:pt x="96" y="116"/>
                  </a:lnTo>
                  <a:lnTo>
                    <a:pt x="96" y="116"/>
                  </a:lnTo>
                  <a:lnTo>
                    <a:pt x="102" y="116"/>
                  </a:lnTo>
                  <a:lnTo>
                    <a:pt x="104" y="116"/>
                  </a:lnTo>
                  <a:lnTo>
                    <a:pt x="106" y="114"/>
                  </a:lnTo>
                  <a:lnTo>
                    <a:pt x="110" y="114"/>
                  </a:lnTo>
                  <a:lnTo>
                    <a:pt x="110" y="114"/>
                  </a:lnTo>
                  <a:lnTo>
                    <a:pt x="114" y="116"/>
                  </a:lnTo>
                  <a:lnTo>
                    <a:pt x="116" y="116"/>
                  </a:lnTo>
                  <a:lnTo>
                    <a:pt x="118" y="124"/>
                  </a:lnTo>
                  <a:lnTo>
                    <a:pt x="118" y="124"/>
                  </a:lnTo>
                  <a:lnTo>
                    <a:pt x="120" y="132"/>
                  </a:lnTo>
                  <a:lnTo>
                    <a:pt x="124" y="134"/>
                  </a:lnTo>
                  <a:lnTo>
                    <a:pt x="126" y="138"/>
                  </a:lnTo>
                  <a:lnTo>
                    <a:pt x="126" y="138"/>
                  </a:lnTo>
                  <a:lnTo>
                    <a:pt x="130" y="138"/>
                  </a:lnTo>
                  <a:lnTo>
                    <a:pt x="132" y="142"/>
                  </a:lnTo>
                  <a:lnTo>
                    <a:pt x="134" y="144"/>
                  </a:lnTo>
                  <a:lnTo>
                    <a:pt x="134" y="144"/>
                  </a:lnTo>
                  <a:lnTo>
                    <a:pt x="138" y="146"/>
                  </a:lnTo>
                  <a:lnTo>
                    <a:pt x="142" y="148"/>
                  </a:lnTo>
                  <a:lnTo>
                    <a:pt x="152" y="150"/>
                  </a:lnTo>
                  <a:lnTo>
                    <a:pt x="152" y="150"/>
                  </a:lnTo>
                  <a:lnTo>
                    <a:pt x="156" y="152"/>
                  </a:lnTo>
                  <a:lnTo>
                    <a:pt x="160" y="155"/>
                  </a:lnTo>
                  <a:lnTo>
                    <a:pt x="170" y="159"/>
                  </a:lnTo>
                  <a:lnTo>
                    <a:pt x="170" y="159"/>
                  </a:lnTo>
                  <a:lnTo>
                    <a:pt x="174" y="161"/>
                  </a:lnTo>
                  <a:lnTo>
                    <a:pt x="174" y="161"/>
                  </a:lnTo>
                  <a:lnTo>
                    <a:pt x="176" y="159"/>
                  </a:lnTo>
                  <a:lnTo>
                    <a:pt x="178" y="159"/>
                  </a:lnTo>
                  <a:lnTo>
                    <a:pt x="178" y="155"/>
                  </a:lnTo>
                  <a:lnTo>
                    <a:pt x="176" y="146"/>
                  </a:lnTo>
                  <a:lnTo>
                    <a:pt x="176" y="146"/>
                  </a:lnTo>
                  <a:lnTo>
                    <a:pt x="176" y="138"/>
                  </a:lnTo>
                  <a:lnTo>
                    <a:pt x="172" y="132"/>
                  </a:lnTo>
                  <a:lnTo>
                    <a:pt x="172" y="132"/>
                  </a:lnTo>
                  <a:lnTo>
                    <a:pt x="170" y="130"/>
                  </a:lnTo>
                  <a:lnTo>
                    <a:pt x="170" y="130"/>
                  </a:lnTo>
                  <a:lnTo>
                    <a:pt x="166" y="126"/>
                  </a:lnTo>
                  <a:lnTo>
                    <a:pt x="166" y="122"/>
                  </a:lnTo>
                  <a:lnTo>
                    <a:pt x="166" y="122"/>
                  </a:lnTo>
                  <a:lnTo>
                    <a:pt x="170" y="114"/>
                  </a:lnTo>
                  <a:lnTo>
                    <a:pt x="174" y="108"/>
                  </a:lnTo>
                  <a:lnTo>
                    <a:pt x="174" y="108"/>
                  </a:lnTo>
                  <a:lnTo>
                    <a:pt x="172" y="100"/>
                  </a:lnTo>
                  <a:lnTo>
                    <a:pt x="170" y="90"/>
                  </a:lnTo>
                  <a:lnTo>
                    <a:pt x="164" y="86"/>
                  </a:lnTo>
                  <a:lnTo>
                    <a:pt x="164" y="86"/>
                  </a:lnTo>
                  <a:lnTo>
                    <a:pt x="162" y="84"/>
                  </a:lnTo>
                  <a:lnTo>
                    <a:pt x="164" y="82"/>
                  </a:lnTo>
                  <a:lnTo>
                    <a:pt x="166" y="76"/>
                  </a:lnTo>
                  <a:lnTo>
                    <a:pt x="166" y="76"/>
                  </a:lnTo>
                  <a:lnTo>
                    <a:pt x="166" y="70"/>
                  </a:lnTo>
                  <a:lnTo>
                    <a:pt x="166" y="68"/>
                  </a:lnTo>
                  <a:lnTo>
                    <a:pt x="164" y="66"/>
                  </a:lnTo>
                  <a:lnTo>
                    <a:pt x="160" y="64"/>
                  </a:lnTo>
                  <a:lnTo>
                    <a:pt x="160" y="64"/>
                  </a:lnTo>
                  <a:lnTo>
                    <a:pt x="160" y="62"/>
                  </a:lnTo>
                  <a:lnTo>
                    <a:pt x="158" y="58"/>
                  </a:lnTo>
                  <a:lnTo>
                    <a:pt x="156" y="54"/>
                  </a:lnTo>
                  <a:lnTo>
                    <a:pt x="154" y="52"/>
                  </a:lnTo>
                  <a:lnTo>
                    <a:pt x="154" y="52"/>
                  </a:lnTo>
                  <a:lnTo>
                    <a:pt x="148" y="54"/>
                  </a:lnTo>
                  <a:lnTo>
                    <a:pt x="140" y="56"/>
                  </a:lnTo>
                  <a:lnTo>
                    <a:pt x="140" y="56"/>
                  </a:lnTo>
                  <a:lnTo>
                    <a:pt x="138" y="56"/>
                  </a:lnTo>
                  <a:lnTo>
                    <a:pt x="138" y="54"/>
                  </a:lnTo>
                  <a:lnTo>
                    <a:pt x="138" y="52"/>
                  </a:lnTo>
                  <a:lnTo>
                    <a:pt x="138" y="40"/>
                  </a:lnTo>
                  <a:lnTo>
                    <a:pt x="138" y="40"/>
                  </a:lnTo>
                  <a:lnTo>
                    <a:pt x="138" y="36"/>
                  </a:lnTo>
                  <a:lnTo>
                    <a:pt x="138" y="30"/>
                  </a:lnTo>
                  <a:lnTo>
                    <a:pt x="134" y="20"/>
                  </a:lnTo>
                  <a:lnTo>
                    <a:pt x="134" y="20"/>
                  </a:lnTo>
                  <a:lnTo>
                    <a:pt x="132" y="18"/>
                  </a:lnTo>
                  <a:lnTo>
                    <a:pt x="130" y="18"/>
                  </a:lnTo>
                  <a:lnTo>
                    <a:pt x="124" y="22"/>
                  </a:lnTo>
                  <a:lnTo>
                    <a:pt x="124" y="22"/>
                  </a:lnTo>
                  <a:lnTo>
                    <a:pt x="120" y="24"/>
                  </a:lnTo>
                  <a:lnTo>
                    <a:pt x="116" y="22"/>
                  </a:lnTo>
                  <a:lnTo>
                    <a:pt x="112" y="18"/>
                  </a:lnTo>
                  <a:lnTo>
                    <a:pt x="112" y="18"/>
                  </a:lnTo>
                  <a:lnTo>
                    <a:pt x="110" y="16"/>
                  </a:lnTo>
                  <a:lnTo>
                    <a:pt x="106" y="14"/>
                  </a:lnTo>
                  <a:lnTo>
                    <a:pt x="98" y="14"/>
                  </a:lnTo>
                  <a:lnTo>
                    <a:pt x="94" y="14"/>
                  </a:lnTo>
                  <a:lnTo>
                    <a:pt x="94" y="14"/>
                  </a:lnTo>
                  <a:lnTo>
                    <a:pt x="90" y="14"/>
                  </a:lnTo>
                  <a:lnTo>
                    <a:pt x="86" y="10"/>
                  </a:lnTo>
                  <a:lnTo>
                    <a:pt x="84" y="6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2" y="0"/>
                  </a:lnTo>
                  <a:lnTo>
                    <a:pt x="80" y="0"/>
                  </a:lnTo>
                  <a:lnTo>
                    <a:pt x="74" y="0"/>
                  </a:lnTo>
                  <a:lnTo>
                    <a:pt x="72" y="4"/>
                  </a:lnTo>
                  <a:lnTo>
                    <a:pt x="68" y="6"/>
                  </a:lnTo>
                  <a:lnTo>
                    <a:pt x="68" y="6"/>
                  </a:lnTo>
                  <a:lnTo>
                    <a:pt x="68" y="8"/>
                  </a:lnTo>
                  <a:lnTo>
                    <a:pt x="66" y="8"/>
                  </a:lnTo>
                  <a:lnTo>
                    <a:pt x="64" y="6"/>
                  </a:lnTo>
                  <a:lnTo>
                    <a:pt x="62" y="6"/>
                  </a:lnTo>
                  <a:lnTo>
                    <a:pt x="60" y="4"/>
                  </a:lnTo>
                  <a:lnTo>
                    <a:pt x="60" y="4"/>
                  </a:lnTo>
                  <a:lnTo>
                    <a:pt x="58" y="4"/>
                  </a:lnTo>
                  <a:lnTo>
                    <a:pt x="58" y="4"/>
                  </a:lnTo>
                  <a:lnTo>
                    <a:pt x="52" y="4"/>
                  </a:lnTo>
                  <a:lnTo>
                    <a:pt x="46" y="4"/>
                  </a:lnTo>
                  <a:lnTo>
                    <a:pt x="46" y="4"/>
                  </a:lnTo>
                  <a:lnTo>
                    <a:pt x="42" y="4"/>
                  </a:lnTo>
                  <a:lnTo>
                    <a:pt x="40" y="6"/>
                  </a:lnTo>
                  <a:lnTo>
                    <a:pt x="40" y="10"/>
                  </a:lnTo>
                  <a:lnTo>
                    <a:pt x="40" y="10"/>
                  </a:lnTo>
                  <a:lnTo>
                    <a:pt x="40" y="14"/>
                  </a:lnTo>
                  <a:lnTo>
                    <a:pt x="40" y="22"/>
                  </a:lnTo>
                  <a:lnTo>
                    <a:pt x="40" y="22"/>
                  </a:lnTo>
                  <a:lnTo>
                    <a:pt x="40" y="24"/>
                  </a:lnTo>
                  <a:lnTo>
                    <a:pt x="40" y="28"/>
                  </a:lnTo>
                  <a:lnTo>
                    <a:pt x="42" y="32"/>
                  </a:lnTo>
                  <a:lnTo>
                    <a:pt x="42" y="32"/>
                  </a:lnTo>
                  <a:lnTo>
                    <a:pt x="42" y="36"/>
                  </a:lnTo>
                  <a:lnTo>
                    <a:pt x="38" y="40"/>
                  </a:lnTo>
                  <a:lnTo>
                    <a:pt x="38" y="40"/>
                  </a:lnTo>
                  <a:lnTo>
                    <a:pt x="34" y="44"/>
                  </a:lnTo>
                  <a:lnTo>
                    <a:pt x="28" y="50"/>
                  </a:lnTo>
                  <a:lnTo>
                    <a:pt x="28" y="50"/>
                  </a:lnTo>
                  <a:lnTo>
                    <a:pt x="24" y="50"/>
                  </a:lnTo>
                  <a:lnTo>
                    <a:pt x="24" y="50"/>
                  </a:lnTo>
                  <a:lnTo>
                    <a:pt x="22" y="46"/>
                  </a:lnTo>
                  <a:lnTo>
                    <a:pt x="20" y="50"/>
                  </a:lnTo>
                  <a:lnTo>
                    <a:pt x="20" y="50"/>
                  </a:lnTo>
                  <a:lnTo>
                    <a:pt x="18" y="50"/>
                  </a:lnTo>
                  <a:lnTo>
                    <a:pt x="14" y="52"/>
                  </a:lnTo>
                  <a:lnTo>
                    <a:pt x="14" y="54"/>
                  </a:lnTo>
                  <a:lnTo>
                    <a:pt x="14" y="58"/>
                  </a:lnTo>
                  <a:lnTo>
                    <a:pt x="14" y="58"/>
                  </a:lnTo>
                  <a:lnTo>
                    <a:pt x="14" y="60"/>
                  </a:lnTo>
                  <a:lnTo>
                    <a:pt x="12" y="60"/>
                  </a:lnTo>
                  <a:lnTo>
                    <a:pt x="6" y="60"/>
                  </a:lnTo>
                  <a:lnTo>
                    <a:pt x="2" y="62"/>
                  </a:lnTo>
                  <a:lnTo>
                    <a:pt x="2" y="62"/>
                  </a:lnTo>
                  <a:lnTo>
                    <a:pt x="2" y="64"/>
                  </a:lnTo>
                  <a:lnTo>
                    <a:pt x="0" y="66"/>
                  </a:lnTo>
                  <a:lnTo>
                    <a:pt x="0" y="70"/>
                  </a:lnTo>
                  <a:lnTo>
                    <a:pt x="2" y="76"/>
                  </a:lnTo>
                  <a:lnTo>
                    <a:pt x="2" y="76"/>
                  </a:lnTo>
                  <a:lnTo>
                    <a:pt x="2" y="76"/>
                  </a:lnTo>
                  <a:lnTo>
                    <a:pt x="2" y="76"/>
                  </a:lnTo>
                  <a:lnTo>
                    <a:pt x="6" y="82"/>
                  </a:lnTo>
                  <a:lnTo>
                    <a:pt x="6" y="82"/>
                  </a:lnTo>
                  <a:lnTo>
                    <a:pt x="10" y="86"/>
                  </a:lnTo>
                  <a:lnTo>
                    <a:pt x="14" y="88"/>
                  </a:lnTo>
                  <a:lnTo>
                    <a:pt x="26" y="100"/>
                  </a:lnTo>
                  <a:lnTo>
                    <a:pt x="26" y="100"/>
                  </a:lnTo>
                  <a:lnTo>
                    <a:pt x="26" y="100"/>
                  </a:lnTo>
                  <a:lnTo>
                    <a:pt x="26" y="100"/>
                  </a:lnTo>
                  <a:lnTo>
                    <a:pt x="26" y="10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5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GPN_DIN Condensed Regular"/>
                <a:ea typeface="+mn-ea"/>
                <a:cs typeface="+mn-cs"/>
              </a:endParaRPr>
            </a:p>
          </p:txBody>
        </p:sp>
        <p:sp>
          <p:nvSpPr>
            <p:cNvPr id="65" name="Freeform 20">
              <a:extLst>
                <a:ext uri="{FF2B5EF4-FFF2-40B4-BE49-F238E27FC236}">
                  <a16:creationId xmlns:a16="http://schemas.microsoft.com/office/drawing/2014/main" id="{A956ADEF-0520-43F7-BFA3-F6CCA08B6B6F}"/>
                </a:ext>
              </a:extLst>
            </p:cNvPr>
            <p:cNvSpPr>
              <a:spLocks/>
            </p:cNvSpPr>
            <p:nvPr/>
          </p:nvSpPr>
          <p:spPr bwMode="auto">
            <a:xfrm>
              <a:off x="1827536" y="3421893"/>
              <a:ext cx="227415" cy="203726"/>
            </a:xfrm>
            <a:custGeom>
              <a:avLst/>
              <a:gdLst>
                <a:gd name="T0" fmla="*/ 92 w 96"/>
                <a:gd name="T1" fmla="*/ 42 h 86"/>
                <a:gd name="T2" fmla="*/ 92 w 96"/>
                <a:gd name="T3" fmla="*/ 34 h 86"/>
                <a:gd name="T4" fmla="*/ 92 w 96"/>
                <a:gd name="T5" fmla="*/ 28 h 86"/>
                <a:gd name="T6" fmla="*/ 88 w 96"/>
                <a:gd name="T7" fmla="*/ 24 h 86"/>
                <a:gd name="T8" fmla="*/ 88 w 96"/>
                <a:gd name="T9" fmla="*/ 18 h 86"/>
                <a:gd name="T10" fmla="*/ 90 w 96"/>
                <a:gd name="T11" fmla="*/ 16 h 86"/>
                <a:gd name="T12" fmla="*/ 86 w 96"/>
                <a:gd name="T13" fmla="*/ 12 h 86"/>
                <a:gd name="T14" fmla="*/ 80 w 96"/>
                <a:gd name="T15" fmla="*/ 8 h 86"/>
                <a:gd name="T16" fmla="*/ 68 w 96"/>
                <a:gd name="T17" fmla="*/ 6 h 86"/>
                <a:gd name="T18" fmla="*/ 62 w 96"/>
                <a:gd name="T19" fmla="*/ 4 h 86"/>
                <a:gd name="T20" fmla="*/ 54 w 96"/>
                <a:gd name="T21" fmla="*/ 0 h 86"/>
                <a:gd name="T22" fmla="*/ 48 w 96"/>
                <a:gd name="T23" fmla="*/ 4 h 86"/>
                <a:gd name="T24" fmla="*/ 42 w 96"/>
                <a:gd name="T25" fmla="*/ 6 h 86"/>
                <a:gd name="T26" fmla="*/ 34 w 96"/>
                <a:gd name="T27" fmla="*/ 8 h 86"/>
                <a:gd name="T28" fmla="*/ 32 w 96"/>
                <a:gd name="T29" fmla="*/ 12 h 86"/>
                <a:gd name="T30" fmla="*/ 28 w 96"/>
                <a:gd name="T31" fmla="*/ 20 h 86"/>
                <a:gd name="T32" fmla="*/ 32 w 96"/>
                <a:gd name="T33" fmla="*/ 26 h 86"/>
                <a:gd name="T34" fmla="*/ 32 w 96"/>
                <a:gd name="T35" fmla="*/ 28 h 86"/>
                <a:gd name="T36" fmla="*/ 32 w 96"/>
                <a:gd name="T37" fmla="*/ 28 h 86"/>
                <a:gd name="T38" fmla="*/ 22 w 96"/>
                <a:gd name="T39" fmla="*/ 30 h 86"/>
                <a:gd name="T40" fmla="*/ 20 w 96"/>
                <a:gd name="T41" fmla="*/ 30 h 86"/>
                <a:gd name="T42" fmla="*/ 16 w 96"/>
                <a:gd name="T43" fmla="*/ 30 h 86"/>
                <a:gd name="T44" fmla="*/ 12 w 96"/>
                <a:gd name="T45" fmla="*/ 34 h 86"/>
                <a:gd name="T46" fmla="*/ 8 w 96"/>
                <a:gd name="T47" fmla="*/ 46 h 86"/>
                <a:gd name="T48" fmla="*/ 0 w 96"/>
                <a:gd name="T49" fmla="*/ 64 h 86"/>
                <a:gd name="T50" fmla="*/ 18 w 96"/>
                <a:gd name="T51" fmla="*/ 86 h 86"/>
                <a:gd name="T52" fmla="*/ 32 w 96"/>
                <a:gd name="T53" fmla="*/ 80 h 86"/>
                <a:gd name="T54" fmla="*/ 58 w 96"/>
                <a:gd name="T55" fmla="*/ 82 h 86"/>
                <a:gd name="T56" fmla="*/ 66 w 96"/>
                <a:gd name="T57" fmla="*/ 64 h 86"/>
                <a:gd name="T58" fmla="*/ 88 w 96"/>
                <a:gd name="T59" fmla="*/ 58 h 86"/>
                <a:gd name="T60" fmla="*/ 96 w 96"/>
                <a:gd name="T61" fmla="*/ 60 h 86"/>
                <a:gd name="T62" fmla="*/ 94 w 96"/>
                <a:gd name="T63" fmla="*/ 52 h 86"/>
                <a:gd name="T64" fmla="*/ 92 w 96"/>
                <a:gd name="T65" fmla="*/ 44 h 86"/>
                <a:gd name="T66" fmla="*/ 92 w 96"/>
                <a:gd name="T67" fmla="*/ 42 h 86"/>
                <a:gd name="T68" fmla="*/ 92 w 96"/>
                <a:gd name="T69" fmla="*/ 42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96" h="86">
                  <a:moveTo>
                    <a:pt x="92" y="42"/>
                  </a:moveTo>
                  <a:lnTo>
                    <a:pt x="92" y="42"/>
                  </a:lnTo>
                  <a:lnTo>
                    <a:pt x="92" y="34"/>
                  </a:lnTo>
                  <a:lnTo>
                    <a:pt x="92" y="34"/>
                  </a:lnTo>
                  <a:lnTo>
                    <a:pt x="92" y="28"/>
                  </a:lnTo>
                  <a:lnTo>
                    <a:pt x="92" y="28"/>
                  </a:lnTo>
                  <a:lnTo>
                    <a:pt x="90" y="26"/>
                  </a:lnTo>
                  <a:lnTo>
                    <a:pt x="88" y="24"/>
                  </a:lnTo>
                  <a:lnTo>
                    <a:pt x="88" y="20"/>
                  </a:lnTo>
                  <a:lnTo>
                    <a:pt x="88" y="18"/>
                  </a:lnTo>
                  <a:lnTo>
                    <a:pt x="88" y="18"/>
                  </a:lnTo>
                  <a:lnTo>
                    <a:pt x="90" y="16"/>
                  </a:lnTo>
                  <a:lnTo>
                    <a:pt x="88" y="16"/>
                  </a:lnTo>
                  <a:lnTo>
                    <a:pt x="86" y="12"/>
                  </a:lnTo>
                  <a:lnTo>
                    <a:pt x="80" y="8"/>
                  </a:lnTo>
                  <a:lnTo>
                    <a:pt x="80" y="8"/>
                  </a:lnTo>
                  <a:lnTo>
                    <a:pt x="74" y="8"/>
                  </a:lnTo>
                  <a:lnTo>
                    <a:pt x="68" y="6"/>
                  </a:lnTo>
                  <a:lnTo>
                    <a:pt x="68" y="6"/>
                  </a:lnTo>
                  <a:lnTo>
                    <a:pt x="62" y="4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50" y="4"/>
                  </a:lnTo>
                  <a:lnTo>
                    <a:pt x="48" y="4"/>
                  </a:lnTo>
                  <a:lnTo>
                    <a:pt x="48" y="4"/>
                  </a:lnTo>
                  <a:lnTo>
                    <a:pt x="42" y="6"/>
                  </a:lnTo>
                  <a:lnTo>
                    <a:pt x="38" y="6"/>
                  </a:lnTo>
                  <a:lnTo>
                    <a:pt x="34" y="8"/>
                  </a:lnTo>
                  <a:lnTo>
                    <a:pt x="34" y="8"/>
                  </a:lnTo>
                  <a:lnTo>
                    <a:pt x="32" y="12"/>
                  </a:lnTo>
                  <a:lnTo>
                    <a:pt x="28" y="14"/>
                  </a:lnTo>
                  <a:lnTo>
                    <a:pt x="28" y="20"/>
                  </a:lnTo>
                  <a:lnTo>
                    <a:pt x="28" y="20"/>
                  </a:lnTo>
                  <a:lnTo>
                    <a:pt x="32" y="26"/>
                  </a:lnTo>
                  <a:lnTo>
                    <a:pt x="34" y="28"/>
                  </a:lnTo>
                  <a:lnTo>
                    <a:pt x="32" y="28"/>
                  </a:lnTo>
                  <a:lnTo>
                    <a:pt x="32" y="28"/>
                  </a:lnTo>
                  <a:lnTo>
                    <a:pt x="32" y="28"/>
                  </a:lnTo>
                  <a:lnTo>
                    <a:pt x="26" y="28"/>
                  </a:lnTo>
                  <a:lnTo>
                    <a:pt x="22" y="30"/>
                  </a:lnTo>
                  <a:lnTo>
                    <a:pt x="22" y="30"/>
                  </a:lnTo>
                  <a:lnTo>
                    <a:pt x="20" y="30"/>
                  </a:lnTo>
                  <a:lnTo>
                    <a:pt x="20" y="30"/>
                  </a:lnTo>
                  <a:lnTo>
                    <a:pt x="16" y="30"/>
                  </a:lnTo>
                  <a:lnTo>
                    <a:pt x="16" y="30"/>
                  </a:lnTo>
                  <a:lnTo>
                    <a:pt x="12" y="34"/>
                  </a:lnTo>
                  <a:lnTo>
                    <a:pt x="10" y="36"/>
                  </a:lnTo>
                  <a:lnTo>
                    <a:pt x="8" y="46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4" y="66"/>
                  </a:lnTo>
                  <a:lnTo>
                    <a:pt x="18" y="86"/>
                  </a:lnTo>
                  <a:lnTo>
                    <a:pt x="20" y="84"/>
                  </a:lnTo>
                  <a:lnTo>
                    <a:pt x="32" y="80"/>
                  </a:lnTo>
                  <a:lnTo>
                    <a:pt x="38" y="86"/>
                  </a:lnTo>
                  <a:lnTo>
                    <a:pt x="58" y="82"/>
                  </a:lnTo>
                  <a:lnTo>
                    <a:pt x="50" y="66"/>
                  </a:lnTo>
                  <a:lnTo>
                    <a:pt x="66" y="64"/>
                  </a:lnTo>
                  <a:lnTo>
                    <a:pt x="88" y="58"/>
                  </a:lnTo>
                  <a:lnTo>
                    <a:pt x="88" y="58"/>
                  </a:lnTo>
                  <a:lnTo>
                    <a:pt x="96" y="60"/>
                  </a:lnTo>
                  <a:lnTo>
                    <a:pt x="96" y="60"/>
                  </a:lnTo>
                  <a:lnTo>
                    <a:pt x="94" y="52"/>
                  </a:lnTo>
                  <a:lnTo>
                    <a:pt x="94" y="52"/>
                  </a:lnTo>
                  <a:lnTo>
                    <a:pt x="92" y="48"/>
                  </a:lnTo>
                  <a:lnTo>
                    <a:pt x="92" y="44"/>
                  </a:lnTo>
                  <a:lnTo>
                    <a:pt x="92" y="42"/>
                  </a:lnTo>
                  <a:lnTo>
                    <a:pt x="92" y="42"/>
                  </a:lnTo>
                  <a:lnTo>
                    <a:pt x="92" y="42"/>
                  </a:lnTo>
                  <a:lnTo>
                    <a:pt x="92" y="42"/>
                  </a:lnTo>
                  <a:lnTo>
                    <a:pt x="92" y="42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5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GPN_DIN Condensed Regular"/>
                <a:ea typeface="+mn-ea"/>
                <a:cs typeface="+mn-cs"/>
              </a:endParaRPr>
            </a:p>
          </p:txBody>
        </p:sp>
        <p:sp>
          <p:nvSpPr>
            <p:cNvPr id="66" name="Freeform 21">
              <a:extLst>
                <a:ext uri="{FF2B5EF4-FFF2-40B4-BE49-F238E27FC236}">
                  <a16:creationId xmlns:a16="http://schemas.microsoft.com/office/drawing/2014/main" id="{6D41963E-1F26-4692-A0BC-EA5E6402996D}"/>
                </a:ext>
              </a:extLst>
            </p:cNvPr>
            <p:cNvSpPr>
              <a:spLocks/>
            </p:cNvSpPr>
            <p:nvPr/>
          </p:nvSpPr>
          <p:spPr bwMode="auto">
            <a:xfrm>
              <a:off x="1673557" y="2945743"/>
              <a:ext cx="267686" cy="243997"/>
            </a:xfrm>
            <a:custGeom>
              <a:avLst/>
              <a:gdLst>
                <a:gd name="T0" fmla="*/ 61 w 113"/>
                <a:gd name="T1" fmla="*/ 103 h 103"/>
                <a:gd name="T2" fmla="*/ 65 w 113"/>
                <a:gd name="T3" fmla="*/ 103 h 103"/>
                <a:gd name="T4" fmla="*/ 69 w 113"/>
                <a:gd name="T5" fmla="*/ 99 h 103"/>
                <a:gd name="T6" fmla="*/ 73 w 113"/>
                <a:gd name="T7" fmla="*/ 93 h 103"/>
                <a:gd name="T8" fmla="*/ 79 w 113"/>
                <a:gd name="T9" fmla="*/ 91 h 103"/>
                <a:gd name="T10" fmla="*/ 85 w 113"/>
                <a:gd name="T11" fmla="*/ 91 h 103"/>
                <a:gd name="T12" fmla="*/ 91 w 113"/>
                <a:gd name="T13" fmla="*/ 90 h 103"/>
                <a:gd name="T14" fmla="*/ 103 w 113"/>
                <a:gd name="T15" fmla="*/ 72 h 103"/>
                <a:gd name="T16" fmla="*/ 103 w 113"/>
                <a:gd name="T17" fmla="*/ 70 h 103"/>
                <a:gd name="T18" fmla="*/ 107 w 113"/>
                <a:gd name="T19" fmla="*/ 64 h 103"/>
                <a:gd name="T20" fmla="*/ 113 w 113"/>
                <a:gd name="T21" fmla="*/ 60 h 103"/>
                <a:gd name="T22" fmla="*/ 113 w 113"/>
                <a:gd name="T23" fmla="*/ 56 h 103"/>
                <a:gd name="T24" fmla="*/ 107 w 113"/>
                <a:gd name="T25" fmla="*/ 52 h 103"/>
                <a:gd name="T26" fmla="*/ 103 w 113"/>
                <a:gd name="T27" fmla="*/ 46 h 103"/>
                <a:gd name="T28" fmla="*/ 99 w 113"/>
                <a:gd name="T29" fmla="*/ 44 h 103"/>
                <a:gd name="T30" fmla="*/ 91 w 113"/>
                <a:gd name="T31" fmla="*/ 30 h 103"/>
                <a:gd name="T32" fmla="*/ 91 w 113"/>
                <a:gd name="T33" fmla="*/ 30 h 103"/>
                <a:gd name="T34" fmla="*/ 87 w 113"/>
                <a:gd name="T35" fmla="*/ 30 h 103"/>
                <a:gd name="T36" fmla="*/ 77 w 113"/>
                <a:gd name="T37" fmla="*/ 36 h 103"/>
                <a:gd name="T38" fmla="*/ 75 w 113"/>
                <a:gd name="T39" fmla="*/ 34 h 103"/>
                <a:gd name="T40" fmla="*/ 63 w 113"/>
                <a:gd name="T41" fmla="*/ 26 h 103"/>
                <a:gd name="T42" fmla="*/ 56 w 113"/>
                <a:gd name="T43" fmla="*/ 18 h 103"/>
                <a:gd name="T44" fmla="*/ 54 w 113"/>
                <a:gd name="T45" fmla="*/ 16 h 103"/>
                <a:gd name="T46" fmla="*/ 52 w 113"/>
                <a:gd name="T47" fmla="*/ 12 h 103"/>
                <a:gd name="T48" fmla="*/ 44 w 113"/>
                <a:gd name="T49" fmla="*/ 12 h 103"/>
                <a:gd name="T50" fmla="*/ 36 w 113"/>
                <a:gd name="T51" fmla="*/ 10 h 103"/>
                <a:gd name="T52" fmla="*/ 24 w 113"/>
                <a:gd name="T53" fmla="*/ 0 h 103"/>
                <a:gd name="T54" fmla="*/ 20 w 113"/>
                <a:gd name="T55" fmla="*/ 0 h 103"/>
                <a:gd name="T56" fmla="*/ 8 w 113"/>
                <a:gd name="T57" fmla="*/ 4 h 103"/>
                <a:gd name="T58" fmla="*/ 10 w 113"/>
                <a:gd name="T59" fmla="*/ 12 h 103"/>
                <a:gd name="T60" fmla="*/ 14 w 113"/>
                <a:gd name="T61" fmla="*/ 16 h 103"/>
                <a:gd name="T62" fmla="*/ 14 w 113"/>
                <a:gd name="T63" fmla="*/ 22 h 103"/>
                <a:gd name="T64" fmla="*/ 6 w 113"/>
                <a:gd name="T65" fmla="*/ 30 h 103"/>
                <a:gd name="T66" fmla="*/ 0 w 113"/>
                <a:gd name="T67" fmla="*/ 34 h 103"/>
                <a:gd name="T68" fmla="*/ 2 w 113"/>
                <a:gd name="T69" fmla="*/ 38 h 103"/>
                <a:gd name="T70" fmla="*/ 10 w 113"/>
                <a:gd name="T71" fmla="*/ 40 h 103"/>
                <a:gd name="T72" fmla="*/ 14 w 113"/>
                <a:gd name="T73" fmla="*/ 42 h 103"/>
                <a:gd name="T74" fmla="*/ 22 w 113"/>
                <a:gd name="T75" fmla="*/ 46 h 103"/>
                <a:gd name="T76" fmla="*/ 24 w 113"/>
                <a:gd name="T77" fmla="*/ 52 h 103"/>
                <a:gd name="T78" fmla="*/ 30 w 113"/>
                <a:gd name="T79" fmla="*/ 64 h 103"/>
                <a:gd name="T80" fmla="*/ 38 w 113"/>
                <a:gd name="T81" fmla="*/ 76 h 103"/>
                <a:gd name="T82" fmla="*/ 42 w 113"/>
                <a:gd name="T83" fmla="*/ 82 h 103"/>
                <a:gd name="T84" fmla="*/ 42 w 113"/>
                <a:gd name="T85" fmla="*/ 86 h 103"/>
                <a:gd name="T86" fmla="*/ 42 w 113"/>
                <a:gd name="T87" fmla="*/ 90 h 103"/>
                <a:gd name="T88" fmla="*/ 52 w 113"/>
                <a:gd name="T89" fmla="*/ 91 h 103"/>
                <a:gd name="T90" fmla="*/ 54 w 113"/>
                <a:gd name="T91" fmla="*/ 93 h 103"/>
                <a:gd name="T92" fmla="*/ 59 w 113"/>
                <a:gd name="T93" fmla="*/ 103 h 103"/>
                <a:gd name="T94" fmla="*/ 61 w 113"/>
                <a:gd name="T95" fmla="*/ 103 h 103"/>
                <a:gd name="T96" fmla="*/ 61 w 113"/>
                <a:gd name="T97" fmla="*/ 103 h 103"/>
                <a:gd name="T98" fmla="*/ 61 w 113"/>
                <a:gd name="T99" fmla="*/ 103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13" h="103">
                  <a:moveTo>
                    <a:pt x="61" y="103"/>
                  </a:moveTo>
                  <a:lnTo>
                    <a:pt x="61" y="103"/>
                  </a:lnTo>
                  <a:lnTo>
                    <a:pt x="63" y="103"/>
                  </a:lnTo>
                  <a:lnTo>
                    <a:pt x="65" y="103"/>
                  </a:lnTo>
                  <a:lnTo>
                    <a:pt x="69" y="99"/>
                  </a:lnTo>
                  <a:lnTo>
                    <a:pt x="69" y="99"/>
                  </a:lnTo>
                  <a:lnTo>
                    <a:pt x="73" y="97"/>
                  </a:lnTo>
                  <a:lnTo>
                    <a:pt x="73" y="93"/>
                  </a:lnTo>
                  <a:lnTo>
                    <a:pt x="75" y="91"/>
                  </a:lnTo>
                  <a:lnTo>
                    <a:pt x="79" y="91"/>
                  </a:lnTo>
                  <a:lnTo>
                    <a:pt x="79" y="91"/>
                  </a:lnTo>
                  <a:lnTo>
                    <a:pt x="85" y="91"/>
                  </a:lnTo>
                  <a:lnTo>
                    <a:pt x="91" y="90"/>
                  </a:lnTo>
                  <a:lnTo>
                    <a:pt x="91" y="90"/>
                  </a:lnTo>
                  <a:lnTo>
                    <a:pt x="101" y="78"/>
                  </a:lnTo>
                  <a:lnTo>
                    <a:pt x="103" y="72"/>
                  </a:lnTo>
                  <a:lnTo>
                    <a:pt x="103" y="70"/>
                  </a:lnTo>
                  <a:lnTo>
                    <a:pt x="103" y="70"/>
                  </a:lnTo>
                  <a:lnTo>
                    <a:pt x="103" y="68"/>
                  </a:lnTo>
                  <a:lnTo>
                    <a:pt x="107" y="64"/>
                  </a:lnTo>
                  <a:lnTo>
                    <a:pt x="113" y="60"/>
                  </a:lnTo>
                  <a:lnTo>
                    <a:pt x="113" y="60"/>
                  </a:lnTo>
                  <a:lnTo>
                    <a:pt x="113" y="58"/>
                  </a:lnTo>
                  <a:lnTo>
                    <a:pt x="113" y="56"/>
                  </a:lnTo>
                  <a:lnTo>
                    <a:pt x="113" y="54"/>
                  </a:lnTo>
                  <a:lnTo>
                    <a:pt x="107" y="52"/>
                  </a:lnTo>
                  <a:lnTo>
                    <a:pt x="103" y="46"/>
                  </a:lnTo>
                  <a:lnTo>
                    <a:pt x="103" y="46"/>
                  </a:lnTo>
                  <a:lnTo>
                    <a:pt x="99" y="46"/>
                  </a:lnTo>
                  <a:lnTo>
                    <a:pt x="99" y="44"/>
                  </a:lnTo>
                  <a:lnTo>
                    <a:pt x="93" y="40"/>
                  </a:lnTo>
                  <a:lnTo>
                    <a:pt x="91" y="30"/>
                  </a:lnTo>
                  <a:lnTo>
                    <a:pt x="91" y="30"/>
                  </a:lnTo>
                  <a:lnTo>
                    <a:pt x="91" y="30"/>
                  </a:lnTo>
                  <a:lnTo>
                    <a:pt x="89" y="30"/>
                  </a:lnTo>
                  <a:lnTo>
                    <a:pt x="87" y="30"/>
                  </a:lnTo>
                  <a:lnTo>
                    <a:pt x="85" y="34"/>
                  </a:lnTo>
                  <a:lnTo>
                    <a:pt x="77" y="36"/>
                  </a:lnTo>
                  <a:lnTo>
                    <a:pt x="77" y="36"/>
                  </a:lnTo>
                  <a:lnTo>
                    <a:pt x="75" y="34"/>
                  </a:lnTo>
                  <a:lnTo>
                    <a:pt x="73" y="34"/>
                  </a:lnTo>
                  <a:lnTo>
                    <a:pt x="63" y="26"/>
                  </a:lnTo>
                  <a:lnTo>
                    <a:pt x="59" y="22"/>
                  </a:lnTo>
                  <a:lnTo>
                    <a:pt x="56" y="18"/>
                  </a:lnTo>
                  <a:lnTo>
                    <a:pt x="56" y="18"/>
                  </a:lnTo>
                  <a:lnTo>
                    <a:pt x="54" y="16"/>
                  </a:lnTo>
                  <a:lnTo>
                    <a:pt x="52" y="12"/>
                  </a:lnTo>
                  <a:lnTo>
                    <a:pt x="52" y="12"/>
                  </a:lnTo>
                  <a:lnTo>
                    <a:pt x="44" y="12"/>
                  </a:lnTo>
                  <a:lnTo>
                    <a:pt x="44" y="12"/>
                  </a:lnTo>
                  <a:lnTo>
                    <a:pt x="42" y="12"/>
                  </a:lnTo>
                  <a:lnTo>
                    <a:pt x="36" y="10"/>
                  </a:lnTo>
                  <a:lnTo>
                    <a:pt x="32" y="4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0" y="0"/>
                  </a:lnTo>
                  <a:lnTo>
                    <a:pt x="16" y="0"/>
                  </a:lnTo>
                  <a:lnTo>
                    <a:pt x="8" y="4"/>
                  </a:lnTo>
                  <a:lnTo>
                    <a:pt x="8" y="4"/>
                  </a:lnTo>
                  <a:lnTo>
                    <a:pt x="10" y="12"/>
                  </a:lnTo>
                  <a:lnTo>
                    <a:pt x="14" y="16"/>
                  </a:lnTo>
                  <a:lnTo>
                    <a:pt x="14" y="16"/>
                  </a:lnTo>
                  <a:lnTo>
                    <a:pt x="14" y="20"/>
                  </a:lnTo>
                  <a:lnTo>
                    <a:pt x="14" y="22"/>
                  </a:lnTo>
                  <a:lnTo>
                    <a:pt x="10" y="24"/>
                  </a:lnTo>
                  <a:lnTo>
                    <a:pt x="6" y="30"/>
                  </a:lnTo>
                  <a:lnTo>
                    <a:pt x="6" y="30"/>
                  </a:lnTo>
                  <a:lnTo>
                    <a:pt x="0" y="34"/>
                  </a:lnTo>
                  <a:lnTo>
                    <a:pt x="0" y="36"/>
                  </a:lnTo>
                  <a:lnTo>
                    <a:pt x="2" y="38"/>
                  </a:lnTo>
                  <a:lnTo>
                    <a:pt x="8" y="38"/>
                  </a:lnTo>
                  <a:lnTo>
                    <a:pt x="10" y="40"/>
                  </a:lnTo>
                  <a:lnTo>
                    <a:pt x="10" y="40"/>
                  </a:lnTo>
                  <a:lnTo>
                    <a:pt x="14" y="42"/>
                  </a:lnTo>
                  <a:lnTo>
                    <a:pt x="18" y="44"/>
                  </a:lnTo>
                  <a:lnTo>
                    <a:pt x="22" y="46"/>
                  </a:lnTo>
                  <a:lnTo>
                    <a:pt x="24" y="52"/>
                  </a:lnTo>
                  <a:lnTo>
                    <a:pt x="24" y="52"/>
                  </a:lnTo>
                  <a:lnTo>
                    <a:pt x="28" y="58"/>
                  </a:lnTo>
                  <a:lnTo>
                    <a:pt x="30" y="64"/>
                  </a:lnTo>
                  <a:lnTo>
                    <a:pt x="34" y="70"/>
                  </a:lnTo>
                  <a:lnTo>
                    <a:pt x="38" y="76"/>
                  </a:lnTo>
                  <a:lnTo>
                    <a:pt x="38" y="76"/>
                  </a:lnTo>
                  <a:lnTo>
                    <a:pt x="42" y="82"/>
                  </a:lnTo>
                  <a:lnTo>
                    <a:pt x="44" y="84"/>
                  </a:lnTo>
                  <a:lnTo>
                    <a:pt x="42" y="86"/>
                  </a:lnTo>
                  <a:lnTo>
                    <a:pt x="42" y="86"/>
                  </a:lnTo>
                  <a:lnTo>
                    <a:pt x="42" y="90"/>
                  </a:lnTo>
                  <a:lnTo>
                    <a:pt x="44" y="90"/>
                  </a:lnTo>
                  <a:lnTo>
                    <a:pt x="52" y="91"/>
                  </a:lnTo>
                  <a:lnTo>
                    <a:pt x="52" y="91"/>
                  </a:lnTo>
                  <a:lnTo>
                    <a:pt x="54" y="93"/>
                  </a:lnTo>
                  <a:lnTo>
                    <a:pt x="56" y="97"/>
                  </a:lnTo>
                  <a:lnTo>
                    <a:pt x="59" y="103"/>
                  </a:lnTo>
                  <a:lnTo>
                    <a:pt x="59" y="103"/>
                  </a:lnTo>
                  <a:lnTo>
                    <a:pt x="61" y="103"/>
                  </a:lnTo>
                  <a:lnTo>
                    <a:pt x="61" y="103"/>
                  </a:lnTo>
                  <a:lnTo>
                    <a:pt x="61" y="103"/>
                  </a:lnTo>
                  <a:lnTo>
                    <a:pt x="61" y="103"/>
                  </a:lnTo>
                  <a:lnTo>
                    <a:pt x="61" y="103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5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GPN_DIN Condensed Regular"/>
                <a:ea typeface="+mn-ea"/>
                <a:cs typeface="+mn-cs"/>
              </a:endParaRPr>
            </a:p>
          </p:txBody>
        </p:sp>
        <p:sp>
          <p:nvSpPr>
            <p:cNvPr id="68" name="Freeform 23">
              <a:extLst>
                <a:ext uri="{FF2B5EF4-FFF2-40B4-BE49-F238E27FC236}">
                  <a16:creationId xmlns:a16="http://schemas.microsoft.com/office/drawing/2014/main" id="{6A0D69C8-EE87-49D6-B19A-95F900C2151C}"/>
                </a:ext>
              </a:extLst>
            </p:cNvPr>
            <p:cNvSpPr>
              <a:spLocks/>
            </p:cNvSpPr>
            <p:nvPr/>
          </p:nvSpPr>
          <p:spPr bwMode="auto">
            <a:xfrm>
              <a:off x="1507734" y="3317661"/>
              <a:ext cx="343491" cy="293744"/>
            </a:xfrm>
            <a:custGeom>
              <a:avLst/>
              <a:gdLst>
                <a:gd name="T0" fmla="*/ 145 w 145"/>
                <a:gd name="T1" fmla="*/ 80 h 124"/>
                <a:gd name="T2" fmla="*/ 139 w 145"/>
                <a:gd name="T3" fmla="*/ 82 h 124"/>
                <a:gd name="T4" fmla="*/ 131 w 145"/>
                <a:gd name="T5" fmla="*/ 78 h 124"/>
                <a:gd name="T6" fmla="*/ 137 w 145"/>
                <a:gd name="T7" fmla="*/ 72 h 124"/>
                <a:gd name="T8" fmla="*/ 137 w 145"/>
                <a:gd name="T9" fmla="*/ 70 h 124"/>
                <a:gd name="T10" fmla="*/ 131 w 145"/>
                <a:gd name="T11" fmla="*/ 66 h 124"/>
                <a:gd name="T12" fmla="*/ 122 w 145"/>
                <a:gd name="T13" fmla="*/ 72 h 124"/>
                <a:gd name="T14" fmla="*/ 108 w 145"/>
                <a:gd name="T15" fmla="*/ 68 h 124"/>
                <a:gd name="T16" fmla="*/ 100 w 145"/>
                <a:gd name="T17" fmla="*/ 72 h 124"/>
                <a:gd name="T18" fmla="*/ 98 w 145"/>
                <a:gd name="T19" fmla="*/ 78 h 124"/>
                <a:gd name="T20" fmla="*/ 90 w 145"/>
                <a:gd name="T21" fmla="*/ 72 h 124"/>
                <a:gd name="T22" fmla="*/ 90 w 145"/>
                <a:gd name="T23" fmla="*/ 68 h 124"/>
                <a:gd name="T24" fmla="*/ 82 w 145"/>
                <a:gd name="T25" fmla="*/ 58 h 124"/>
                <a:gd name="T26" fmla="*/ 80 w 145"/>
                <a:gd name="T27" fmla="*/ 48 h 124"/>
                <a:gd name="T28" fmla="*/ 80 w 145"/>
                <a:gd name="T29" fmla="*/ 22 h 124"/>
                <a:gd name="T30" fmla="*/ 72 w 145"/>
                <a:gd name="T31" fmla="*/ 18 h 124"/>
                <a:gd name="T32" fmla="*/ 58 w 145"/>
                <a:gd name="T33" fmla="*/ 14 h 124"/>
                <a:gd name="T34" fmla="*/ 48 w 145"/>
                <a:gd name="T35" fmla="*/ 0 h 124"/>
                <a:gd name="T36" fmla="*/ 44 w 145"/>
                <a:gd name="T37" fmla="*/ 0 h 124"/>
                <a:gd name="T38" fmla="*/ 46 w 145"/>
                <a:gd name="T39" fmla="*/ 14 h 124"/>
                <a:gd name="T40" fmla="*/ 40 w 145"/>
                <a:gd name="T41" fmla="*/ 18 h 124"/>
                <a:gd name="T42" fmla="*/ 36 w 145"/>
                <a:gd name="T43" fmla="*/ 18 h 124"/>
                <a:gd name="T44" fmla="*/ 26 w 145"/>
                <a:gd name="T45" fmla="*/ 22 h 124"/>
                <a:gd name="T46" fmla="*/ 20 w 145"/>
                <a:gd name="T47" fmla="*/ 20 h 124"/>
                <a:gd name="T48" fmla="*/ 16 w 145"/>
                <a:gd name="T49" fmla="*/ 22 h 124"/>
                <a:gd name="T50" fmla="*/ 20 w 145"/>
                <a:gd name="T51" fmla="*/ 26 h 124"/>
                <a:gd name="T52" fmla="*/ 20 w 145"/>
                <a:gd name="T53" fmla="*/ 28 h 124"/>
                <a:gd name="T54" fmla="*/ 14 w 145"/>
                <a:gd name="T55" fmla="*/ 28 h 124"/>
                <a:gd name="T56" fmla="*/ 12 w 145"/>
                <a:gd name="T57" fmla="*/ 34 h 124"/>
                <a:gd name="T58" fmla="*/ 8 w 145"/>
                <a:gd name="T59" fmla="*/ 38 h 124"/>
                <a:gd name="T60" fmla="*/ 2 w 145"/>
                <a:gd name="T61" fmla="*/ 42 h 124"/>
                <a:gd name="T62" fmla="*/ 12 w 145"/>
                <a:gd name="T63" fmla="*/ 44 h 124"/>
                <a:gd name="T64" fmla="*/ 18 w 145"/>
                <a:gd name="T65" fmla="*/ 52 h 124"/>
                <a:gd name="T66" fmla="*/ 30 w 145"/>
                <a:gd name="T67" fmla="*/ 56 h 124"/>
                <a:gd name="T68" fmla="*/ 36 w 145"/>
                <a:gd name="T69" fmla="*/ 60 h 124"/>
                <a:gd name="T70" fmla="*/ 40 w 145"/>
                <a:gd name="T71" fmla="*/ 72 h 124"/>
                <a:gd name="T72" fmla="*/ 38 w 145"/>
                <a:gd name="T73" fmla="*/ 82 h 124"/>
                <a:gd name="T74" fmla="*/ 44 w 145"/>
                <a:gd name="T75" fmla="*/ 96 h 124"/>
                <a:gd name="T76" fmla="*/ 52 w 145"/>
                <a:gd name="T77" fmla="*/ 102 h 124"/>
                <a:gd name="T78" fmla="*/ 58 w 145"/>
                <a:gd name="T79" fmla="*/ 96 h 124"/>
                <a:gd name="T80" fmla="*/ 64 w 145"/>
                <a:gd name="T81" fmla="*/ 94 h 124"/>
                <a:gd name="T82" fmla="*/ 78 w 145"/>
                <a:gd name="T83" fmla="*/ 108 h 124"/>
                <a:gd name="T84" fmla="*/ 88 w 145"/>
                <a:gd name="T85" fmla="*/ 118 h 124"/>
                <a:gd name="T86" fmla="*/ 129 w 145"/>
                <a:gd name="T87" fmla="*/ 118 h 124"/>
                <a:gd name="T88" fmla="*/ 143 w 145"/>
                <a:gd name="T89" fmla="*/ 90 h 124"/>
                <a:gd name="T90" fmla="*/ 143 w 145"/>
                <a:gd name="T91" fmla="*/ 90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45" h="124">
                  <a:moveTo>
                    <a:pt x="143" y="90"/>
                  </a:moveTo>
                  <a:lnTo>
                    <a:pt x="145" y="80"/>
                  </a:lnTo>
                  <a:lnTo>
                    <a:pt x="145" y="80"/>
                  </a:lnTo>
                  <a:lnTo>
                    <a:pt x="143" y="82"/>
                  </a:lnTo>
                  <a:lnTo>
                    <a:pt x="143" y="82"/>
                  </a:lnTo>
                  <a:lnTo>
                    <a:pt x="139" y="82"/>
                  </a:lnTo>
                  <a:lnTo>
                    <a:pt x="139" y="82"/>
                  </a:lnTo>
                  <a:lnTo>
                    <a:pt x="133" y="78"/>
                  </a:lnTo>
                  <a:lnTo>
                    <a:pt x="131" y="78"/>
                  </a:lnTo>
                  <a:lnTo>
                    <a:pt x="131" y="74"/>
                  </a:lnTo>
                  <a:lnTo>
                    <a:pt x="131" y="74"/>
                  </a:lnTo>
                  <a:lnTo>
                    <a:pt x="137" y="72"/>
                  </a:lnTo>
                  <a:lnTo>
                    <a:pt x="137" y="72"/>
                  </a:lnTo>
                  <a:lnTo>
                    <a:pt x="137" y="70"/>
                  </a:lnTo>
                  <a:lnTo>
                    <a:pt x="137" y="70"/>
                  </a:lnTo>
                  <a:lnTo>
                    <a:pt x="135" y="68"/>
                  </a:lnTo>
                  <a:lnTo>
                    <a:pt x="131" y="66"/>
                  </a:lnTo>
                  <a:lnTo>
                    <a:pt x="131" y="66"/>
                  </a:lnTo>
                  <a:lnTo>
                    <a:pt x="129" y="68"/>
                  </a:lnTo>
                  <a:lnTo>
                    <a:pt x="126" y="68"/>
                  </a:lnTo>
                  <a:lnTo>
                    <a:pt x="122" y="72"/>
                  </a:lnTo>
                  <a:lnTo>
                    <a:pt x="114" y="70"/>
                  </a:lnTo>
                  <a:lnTo>
                    <a:pt x="110" y="70"/>
                  </a:lnTo>
                  <a:lnTo>
                    <a:pt x="108" y="68"/>
                  </a:lnTo>
                  <a:lnTo>
                    <a:pt x="108" y="68"/>
                  </a:lnTo>
                  <a:lnTo>
                    <a:pt x="104" y="70"/>
                  </a:lnTo>
                  <a:lnTo>
                    <a:pt x="100" y="72"/>
                  </a:lnTo>
                  <a:lnTo>
                    <a:pt x="100" y="74"/>
                  </a:lnTo>
                  <a:lnTo>
                    <a:pt x="100" y="74"/>
                  </a:lnTo>
                  <a:lnTo>
                    <a:pt x="98" y="78"/>
                  </a:lnTo>
                  <a:lnTo>
                    <a:pt x="98" y="78"/>
                  </a:lnTo>
                  <a:lnTo>
                    <a:pt x="90" y="72"/>
                  </a:lnTo>
                  <a:lnTo>
                    <a:pt x="90" y="72"/>
                  </a:lnTo>
                  <a:lnTo>
                    <a:pt x="88" y="70"/>
                  </a:lnTo>
                  <a:lnTo>
                    <a:pt x="88" y="68"/>
                  </a:lnTo>
                  <a:lnTo>
                    <a:pt x="90" y="68"/>
                  </a:lnTo>
                  <a:lnTo>
                    <a:pt x="88" y="64"/>
                  </a:lnTo>
                  <a:lnTo>
                    <a:pt x="88" y="64"/>
                  </a:lnTo>
                  <a:lnTo>
                    <a:pt x="82" y="58"/>
                  </a:lnTo>
                  <a:lnTo>
                    <a:pt x="80" y="52"/>
                  </a:lnTo>
                  <a:lnTo>
                    <a:pt x="80" y="48"/>
                  </a:lnTo>
                  <a:lnTo>
                    <a:pt x="80" y="48"/>
                  </a:lnTo>
                  <a:lnTo>
                    <a:pt x="80" y="34"/>
                  </a:lnTo>
                  <a:lnTo>
                    <a:pt x="80" y="26"/>
                  </a:lnTo>
                  <a:lnTo>
                    <a:pt x="80" y="22"/>
                  </a:lnTo>
                  <a:lnTo>
                    <a:pt x="78" y="22"/>
                  </a:lnTo>
                  <a:lnTo>
                    <a:pt x="78" y="22"/>
                  </a:lnTo>
                  <a:lnTo>
                    <a:pt x="72" y="18"/>
                  </a:lnTo>
                  <a:lnTo>
                    <a:pt x="68" y="18"/>
                  </a:lnTo>
                  <a:lnTo>
                    <a:pt x="62" y="18"/>
                  </a:lnTo>
                  <a:lnTo>
                    <a:pt x="58" y="14"/>
                  </a:lnTo>
                  <a:lnTo>
                    <a:pt x="58" y="14"/>
                  </a:lnTo>
                  <a:lnTo>
                    <a:pt x="54" y="6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6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6" y="12"/>
                  </a:lnTo>
                  <a:lnTo>
                    <a:pt x="46" y="14"/>
                  </a:lnTo>
                  <a:lnTo>
                    <a:pt x="44" y="16"/>
                  </a:lnTo>
                  <a:lnTo>
                    <a:pt x="44" y="16"/>
                  </a:lnTo>
                  <a:lnTo>
                    <a:pt x="40" y="18"/>
                  </a:lnTo>
                  <a:lnTo>
                    <a:pt x="40" y="16"/>
                  </a:lnTo>
                  <a:lnTo>
                    <a:pt x="38" y="16"/>
                  </a:lnTo>
                  <a:lnTo>
                    <a:pt x="36" y="18"/>
                  </a:lnTo>
                  <a:lnTo>
                    <a:pt x="36" y="18"/>
                  </a:lnTo>
                  <a:lnTo>
                    <a:pt x="30" y="20"/>
                  </a:lnTo>
                  <a:lnTo>
                    <a:pt x="26" y="22"/>
                  </a:lnTo>
                  <a:lnTo>
                    <a:pt x="24" y="20"/>
                  </a:lnTo>
                  <a:lnTo>
                    <a:pt x="24" y="20"/>
                  </a:lnTo>
                  <a:lnTo>
                    <a:pt x="20" y="20"/>
                  </a:lnTo>
                  <a:lnTo>
                    <a:pt x="18" y="20"/>
                  </a:lnTo>
                  <a:lnTo>
                    <a:pt x="16" y="22"/>
                  </a:lnTo>
                  <a:lnTo>
                    <a:pt x="16" y="22"/>
                  </a:lnTo>
                  <a:lnTo>
                    <a:pt x="16" y="22"/>
                  </a:lnTo>
                  <a:lnTo>
                    <a:pt x="20" y="24"/>
                  </a:lnTo>
                  <a:lnTo>
                    <a:pt x="20" y="26"/>
                  </a:lnTo>
                  <a:lnTo>
                    <a:pt x="20" y="28"/>
                  </a:lnTo>
                  <a:lnTo>
                    <a:pt x="20" y="28"/>
                  </a:lnTo>
                  <a:lnTo>
                    <a:pt x="20" y="28"/>
                  </a:lnTo>
                  <a:lnTo>
                    <a:pt x="20" y="28"/>
                  </a:lnTo>
                  <a:lnTo>
                    <a:pt x="16" y="28"/>
                  </a:lnTo>
                  <a:lnTo>
                    <a:pt x="14" y="28"/>
                  </a:lnTo>
                  <a:lnTo>
                    <a:pt x="14" y="28"/>
                  </a:lnTo>
                  <a:lnTo>
                    <a:pt x="12" y="28"/>
                  </a:lnTo>
                  <a:lnTo>
                    <a:pt x="12" y="34"/>
                  </a:lnTo>
                  <a:lnTo>
                    <a:pt x="10" y="36"/>
                  </a:lnTo>
                  <a:lnTo>
                    <a:pt x="8" y="38"/>
                  </a:lnTo>
                  <a:lnTo>
                    <a:pt x="8" y="38"/>
                  </a:lnTo>
                  <a:lnTo>
                    <a:pt x="0" y="36"/>
                  </a:lnTo>
                  <a:lnTo>
                    <a:pt x="0" y="36"/>
                  </a:lnTo>
                  <a:lnTo>
                    <a:pt x="2" y="42"/>
                  </a:lnTo>
                  <a:lnTo>
                    <a:pt x="8" y="44"/>
                  </a:lnTo>
                  <a:lnTo>
                    <a:pt x="8" y="44"/>
                  </a:lnTo>
                  <a:lnTo>
                    <a:pt x="12" y="44"/>
                  </a:lnTo>
                  <a:lnTo>
                    <a:pt x="14" y="48"/>
                  </a:lnTo>
                  <a:lnTo>
                    <a:pt x="14" y="48"/>
                  </a:lnTo>
                  <a:lnTo>
                    <a:pt x="18" y="52"/>
                  </a:lnTo>
                  <a:lnTo>
                    <a:pt x="22" y="52"/>
                  </a:lnTo>
                  <a:lnTo>
                    <a:pt x="26" y="52"/>
                  </a:lnTo>
                  <a:lnTo>
                    <a:pt x="30" y="56"/>
                  </a:lnTo>
                  <a:lnTo>
                    <a:pt x="30" y="56"/>
                  </a:lnTo>
                  <a:lnTo>
                    <a:pt x="34" y="58"/>
                  </a:lnTo>
                  <a:lnTo>
                    <a:pt x="36" y="60"/>
                  </a:lnTo>
                  <a:lnTo>
                    <a:pt x="38" y="68"/>
                  </a:lnTo>
                  <a:lnTo>
                    <a:pt x="38" y="68"/>
                  </a:lnTo>
                  <a:lnTo>
                    <a:pt x="40" y="72"/>
                  </a:lnTo>
                  <a:lnTo>
                    <a:pt x="38" y="78"/>
                  </a:lnTo>
                  <a:lnTo>
                    <a:pt x="38" y="78"/>
                  </a:lnTo>
                  <a:lnTo>
                    <a:pt x="38" y="82"/>
                  </a:lnTo>
                  <a:lnTo>
                    <a:pt x="40" y="88"/>
                  </a:lnTo>
                  <a:lnTo>
                    <a:pt x="40" y="94"/>
                  </a:lnTo>
                  <a:lnTo>
                    <a:pt x="44" y="96"/>
                  </a:lnTo>
                  <a:lnTo>
                    <a:pt x="44" y="96"/>
                  </a:lnTo>
                  <a:lnTo>
                    <a:pt x="48" y="102"/>
                  </a:lnTo>
                  <a:lnTo>
                    <a:pt x="52" y="102"/>
                  </a:lnTo>
                  <a:lnTo>
                    <a:pt x="54" y="98"/>
                  </a:lnTo>
                  <a:lnTo>
                    <a:pt x="54" y="98"/>
                  </a:lnTo>
                  <a:lnTo>
                    <a:pt x="58" y="96"/>
                  </a:lnTo>
                  <a:lnTo>
                    <a:pt x="60" y="94"/>
                  </a:lnTo>
                  <a:lnTo>
                    <a:pt x="64" y="94"/>
                  </a:lnTo>
                  <a:lnTo>
                    <a:pt x="64" y="94"/>
                  </a:lnTo>
                  <a:lnTo>
                    <a:pt x="66" y="96"/>
                  </a:lnTo>
                  <a:lnTo>
                    <a:pt x="70" y="98"/>
                  </a:lnTo>
                  <a:lnTo>
                    <a:pt x="78" y="108"/>
                  </a:lnTo>
                  <a:lnTo>
                    <a:pt x="78" y="108"/>
                  </a:lnTo>
                  <a:lnTo>
                    <a:pt x="82" y="114"/>
                  </a:lnTo>
                  <a:lnTo>
                    <a:pt x="88" y="118"/>
                  </a:lnTo>
                  <a:lnTo>
                    <a:pt x="100" y="116"/>
                  </a:lnTo>
                  <a:lnTo>
                    <a:pt x="122" y="124"/>
                  </a:lnTo>
                  <a:lnTo>
                    <a:pt x="129" y="118"/>
                  </a:lnTo>
                  <a:lnTo>
                    <a:pt x="135" y="108"/>
                  </a:lnTo>
                  <a:lnTo>
                    <a:pt x="135" y="108"/>
                  </a:lnTo>
                  <a:lnTo>
                    <a:pt x="143" y="90"/>
                  </a:lnTo>
                  <a:lnTo>
                    <a:pt x="143" y="90"/>
                  </a:lnTo>
                  <a:lnTo>
                    <a:pt x="143" y="90"/>
                  </a:lnTo>
                  <a:lnTo>
                    <a:pt x="143" y="9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5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GPN_DIN Condensed Regular"/>
                <a:ea typeface="+mn-ea"/>
                <a:cs typeface="+mn-cs"/>
              </a:endParaRPr>
            </a:p>
          </p:txBody>
        </p:sp>
        <p:sp>
          <p:nvSpPr>
            <p:cNvPr id="69" name="Freeform 24">
              <a:extLst>
                <a:ext uri="{FF2B5EF4-FFF2-40B4-BE49-F238E27FC236}">
                  <a16:creationId xmlns:a16="http://schemas.microsoft.com/office/drawing/2014/main" id="{4BF0C7D9-51D0-4DB0-87F2-50CF3C7F792E}"/>
                </a:ext>
              </a:extLst>
            </p:cNvPr>
            <p:cNvSpPr>
              <a:spLocks/>
            </p:cNvSpPr>
            <p:nvPr/>
          </p:nvSpPr>
          <p:spPr bwMode="auto">
            <a:xfrm>
              <a:off x="2163920" y="3803286"/>
              <a:ext cx="566168" cy="727253"/>
            </a:xfrm>
            <a:custGeom>
              <a:avLst/>
              <a:gdLst>
                <a:gd name="T0" fmla="*/ 193 w 239"/>
                <a:gd name="T1" fmla="*/ 78 h 307"/>
                <a:gd name="T2" fmla="*/ 193 w 239"/>
                <a:gd name="T3" fmla="*/ 66 h 307"/>
                <a:gd name="T4" fmla="*/ 171 w 239"/>
                <a:gd name="T5" fmla="*/ 64 h 307"/>
                <a:gd name="T6" fmla="*/ 171 w 239"/>
                <a:gd name="T7" fmla="*/ 46 h 307"/>
                <a:gd name="T8" fmla="*/ 157 w 239"/>
                <a:gd name="T9" fmla="*/ 28 h 307"/>
                <a:gd name="T10" fmla="*/ 133 w 239"/>
                <a:gd name="T11" fmla="*/ 18 h 307"/>
                <a:gd name="T12" fmla="*/ 125 w 239"/>
                <a:gd name="T13" fmla="*/ 2 h 307"/>
                <a:gd name="T14" fmla="*/ 81 w 239"/>
                <a:gd name="T15" fmla="*/ 10 h 307"/>
                <a:gd name="T16" fmla="*/ 91 w 239"/>
                <a:gd name="T17" fmla="*/ 28 h 307"/>
                <a:gd name="T18" fmla="*/ 73 w 239"/>
                <a:gd name="T19" fmla="*/ 36 h 307"/>
                <a:gd name="T20" fmla="*/ 58 w 239"/>
                <a:gd name="T21" fmla="*/ 40 h 307"/>
                <a:gd name="T22" fmla="*/ 44 w 239"/>
                <a:gd name="T23" fmla="*/ 38 h 307"/>
                <a:gd name="T24" fmla="*/ 40 w 239"/>
                <a:gd name="T25" fmla="*/ 60 h 307"/>
                <a:gd name="T26" fmla="*/ 22 w 239"/>
                <a:gd name="T27" fmla="*/ 68 h 307"/>
                <a:gd name="T28" fmla="*/ 6 w 239"/>
                <a:gd name="T29" fmla="*/ 96 h 307"/>
                <a:gd name="T30" fmla="*/ 4 w 239"/>
                <a:gd name="T31" fmla="*/ 114 h 307"/>
                <a:gd name="T32" fmla="*/ 6 w 239"/>
                <a:gd name="T33" fmla="*/ 140 h 307"/>
                <a:gd name="T34" fmla="*/ 10 w 239"/>
                <a:gd name="T35" fmla="*/ 154 h 307"/>
                <a:gd name="T36" fmla="*/ 14 w 239"/>
                <a:gd name="T37" fmla="*/ 162 h 307"/>
                <a:gd name="T38" fmla="*/ 12 w 239"/>
                <a:gd name="T39" fmla="*/ 184 h 307"/>
                <a:gd name="T40" fmla="*/ 8 w 239"/>
                <a:gd name="T41" fmla="*/ 195 h 307"/>
                <a:gd name="T42" fmla="*/ 0 w 239"/>
                <a:gd name="T43" fmla="*/ 209 h 307"/>
                <a:gd name="T44" fmla="*/ 16 w 239"/>
                <a:gd name="T45" fmla="*/ 217 h 307"/>
                <a:gd name="T46" fmla="*/ 30 w 239"/>
                <a:gd name="T47" fmla="*/ 225 h 307"/>
                <a:gd name="T48" fmla="*/ 18 w 239"/>
                <a:gd name="T49" fmla="*/ 239 h 307"/>
                <a:gd name="T50" fmla="*/ 22 w 239"/>
                <a:gd name="T51" fmla="*/ 249 h 307"/>
                <a:gd name="T52" fmla="*/ 12 w 239"/>
                <a:gd name="T53" fmla="*/ 269 h 307"/>
                <a:gd name="T54" fmla="*/ 16 w 239"/>
                <a:gd name="T55" fmla="*/ 271 h 307"/>
                <a:gd name="T56" fmla="*/ 22 w 239"/>
                <a:gd name="T57" fmla="*/ 281 h 307"/>
                <a:gd name="T58" fmla="*/ 44 w 239"/>
                <a:gd name="T59" fmla="*/ 281 h 307"/>
                <a:gd name="T60" fmla="*/ 58 w 239"/>
                <a:gd name="T61" fmla="*/ 301 h 307"/>
                <a:gd name="T62" fmla="*/ 89 w 239"/>
                <a:gd name="T63" fmla="*/ 287 h 307"/>
                <a:gd name="T64" fmla="*/ 111 w 239"/>
                <a:gd name="T65" fmla="*/ 261 h 307"/>
                <a:gd name="T66" fmla="*/ 131 w 239"/>
                <a:gd name="T67" fmla="*/ 243 h 307"/>
                <a:gd name="T68" fmla="*/ 153 w 239"/>
                <a:gd name="T69" fmla="*/ 217 h 307"/>
                <a:gd name="T70" fmla="*/ 175 w 239"/>
                <a:gd name="T71" fmla="*/ 209 h 307"/>
                <a:gd name="T72" fmla="*/ 191 w 239"/>
                <a:gd name="T73" fmla="*/ 203 h 307"/>
                <a:gd name="T74" fmla="*/ 211 w 239"/>
                <a:gd name="T75" fmla="*/ 188 h 307"/>
                <a:gd name="T76" fmla="*/ 203 w 239"/>
                <a:gd name="T77" fmla="*/ 180 h 307"/>
                <a:gd name="T78" fmla="*/ 175 w 239"/>
                <a:gd name="T79" fmla="*/ 180 h 307"/>
                <a:gd name="T80" fmla="*/ 141 w 239"/>
                <a:gd name="T81" fmla="*/ 170 h 307"/>
                <a:gd name="T82" fmla="*/ 143 w 239"/>
                <a:gd name="T83" fmla="*/ 150 h 307"/>
                <a:gd name="T84" fmla="*/ 133 w 239"/>
                <a:gd name="T85" fmla="*/ 128 h 307"/>
                <a:gd name="T86" fmla="*/ 149 w 239"/>
                <a:gd name="T87" fmla="*/ 114 h 307"/>
                <a:gd name="T88" fmla="*/ 169 w 239"/>
                <a:gd name="T89" fmla="*/ 126 h 307"/>
                <a:gd name="T90" fmla="*/ 165 w 239"/>
                <a:gd name="T91" fmla="*/ 140 h 307"/>
                <a:gd name="T92" fmla="*/ 175 w 239"/>
                <a:gd name="T93" fmla="*/ 140 h 307"/>
                <a:gd name="T94" fmla="*/ 179 w 239"/>
                <a:gd name="T95" fmla="*/ 154 h 307"/>
                <a:gd name="T96" fmla="*/ 191 w 239"/>
                <a:gd name="T97" fmla="*/ 144 h 307"/>
                <a:gd name="T98" fmla="*/ 209 w 239"/>
                <a:gd name="T99" fmla="*/ 144 h 307"/>
                <a:gd name="T100" fmla="*/ 225 w 239"/>
                <a:gd name="T101" fmla="*/ 150 h 307"/>
                <a:gd name="T102" fmla="*/ 219 w 239"/>
                <a:gd name="T103" fmla="*/ 132 h 307"/>
                <a:gd name="T104" fmla="*/ 229 w 239"/>
                <a:gd name="T105" fmla="*/ 118 h 307"/>
                <a:gd name="T106" fmla="*/ 233 w 239"/>
                <a:gd name="T107" fmla="*/ 110 h 307"/>
                <a:gd name="T108" fmla="*/ 205 w 239"/>
                <a:gd name="T109" fmla="*/ 90 h 3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39" h="307">
                  <a:moveTo>
                    <a:pt x="205" y="90"/>
                  </a:moveTo>
                  <a:lnTo>
                    <a:pt x="205" y="90"/>
                  </a:lnTo>
                  <a:lnTo>
                    <a:pt x="197" y="86"/>
                  </a:lnTo>
                  <a:lnTo>
                    <a:pt x="193" y="82"/>
                  </a:lnTo>
                  <a:lnTo>
                    <a:pt x="193" y="78"/>
                  </a:lnTo>
                  <a:lnTo>
                    <a:pt x="193" y="78"/>
                  </a:lnTo>
                  <a:lnTo>
                    <a:pt x="193" y="70"/>
                  </a:lnTo>
                  <a:lnTo>
                    <a:pt x="195" y="68"/>
                  </a:lnTo>
                  <a:lnTo>
                    <a:pt x="193" y="66"/>
                  </a:lnTo>
                  <a:lnTo>
                    <a:pt x="193" y="66"/>
                  </a:lnTo>
                  <a:lnTo>
                    <a:pt x="193" y="66"/>
                  </a:lnTo>
                  <a:lnTo>
                    <a:pt x="193" y="66"/>
                  </a:lnTo>
                  <a:lnTo>
                    <a:pt x="181" y="68"/>
                  </a:lnTo>
                  <a:lnTo>
                    <a:pt x="175" y="68"/>
                  </a:lnTo>
                  <a:lnTo>
                    <a:pt x="173" y="68"/>
                  </a:lnTo>
                  <a:lnTo>
                    <a:pt x="171" y="68"/>
                  </a:lnTo>
                  <a:lnTo>
                    <a:pt x="171" y="68"/>
                  </a:lnTo>
                  <a:lnTo>
                    <a:pt x="171" y="64"/>
                  </a:lnTo>
                  <a:lnTo>
                    <a:pt x="171" y="62"/>
                  </a:lnTo>
                  <a:lnTo>
                    <a:pt x="173" y="56"/>
                  </a:lnTo>
                  <a:lnTo>
                    <a:pt x="173" y="48"/>
                  </a:lnTo>
                  <a:lnTo>
                    <a:pt x="173" y="46"/>
                  </a:lnTo>
                  <a:lnTo>
                    <a:pt x="171" y="46"/>
                  </a:lnTo>
                  <a:lnTo>
                    <a:pt x="171" y="46"/>
                  </a:lnTo>
                  <a:lnTo>
                    <a:pt x="163" y="46"/>
                  </a:lnTo>
                  <a:lnTo>
                    <a:pt x="159" y="44"/>
                  </a:lnTo>
                  <a:lnTo>
                    <a:pt x="157" y="40"/>
                  </a:lnTo>
                  <a:lnTo>
                    <a:pt x="157" y="40"/>
                  </a:lnTo>
                  <a:lnTo>
                    <a:pt x="159" y="34"/>
                  </a:lnTo>
                  <a:lnTo>
                    <a:pt x="157" y="28"/>
                  </a:lnTo>
                  <a:lnTo>
                    <a:pt x="153" y="28"/>
                  </a:lnTo>
                  <a:lnTo>
                    <a:pt x="153" y="28"/>
                  </a:lnTo>
                  <a:lnTo>
                    <a:pt x="143" y="22"/>
                  </a:lnTo>
                  <a:lnTo>
                    <a:pt x="135" y="20"/>
                  </a:lnTo>
                  <a:lnTo>
                    <a:pt x="133" y="20"/>
                  </a:lnTo>
                  <a:lnTo>
                    <a:pt x="133" y="18"/>
                  </a:lnTo>
                  <a:lnTo>
                    <a:pt x="133" y="18"/>
                  </a:lnTo>
                  <a:lnTo>
                    <a:pt x="133" y="14"/>
                  </a:lnTo>
                  <a:lnTo>
                    <a:pt x="133" y="10"/>
                  </a:lnTo>
                  <a:lnTo>
                    <a:pt x="129" y="4"/>
                  </a:lnTo>
                  <a:lnTo>
                    <a:pt x="129" y="2"/>
                  </a:lnTo>
                  <a:lnTo>
                    <a:pt x="125" y="2"/>
                  </a:lnTo>
                  <a:lnTo>
                    <a:pt x="125" y="2"/>
                  </a:lnTo>
                  <a:lnTo>
                    <a:pt x="125" y="2"/>
                  </a:lnTo>
                  <a:lnTo>
                    <a:pt x="123" y="0"/>
                  </a:lnTo>
                  <a:lnTo>
                    <a:pt x="107" y="10"/>
                  </a:lnTo>
                  <a:lnTo>
                    <a:pt x="89" y="6"/>
                  </a:lnTo>
                  <a:lnTo>
                    <a:pt x="81" y="10"/>
                  </a:lnTo>
                  <a:lnTo>
                    <a:pt x="81" y="10"/>
                  </a:lnTo>
                  <a:lnTo>
                    <a:pt x="83" y="12"/>
                  </a:lnTo>
                  <a:lnTo>
                    <a:pt x="83" y="12"/>
                  </a:lnTo>
                  <a:lnTo>
                    <a:pt x="85" y="16"/>
                  </a:lnTo>
                  <a:lnTo>
                    <a:pt x="89" y="22"/>
                  </a:lnTo>
                  <a:lnTo>
                    <a:pt x="91" y="28"/>
                  </a:lnTo>
                  <a:lnTo>
                    <a:pt x="91" y="28"/>
                  </a:lnTo>
                  <a:lnTo>
                    <a:pt x="87" y="34"/>
                  </a:lnTo>
                  <a:lnTo>
                    <a:pt x="81" y="34"/>
                  </a:lnTo>
                  <a:lnTo>
                    <a:pt x="77" y="34"/>
                  </a:lnTo>
                  <a:lnTo>
                    <a:pt x="77" y="34"/>
                  </a:lnTo>
                  <a:lnTo>
                    <a:pt x="73" y="36"/>
                  </a:lnTo>
                  <a:lnTo>
                    <a:pt x="73" y="38"/>
                  </a:lnTo>
                  <a:lnTo>
                    <a:pt x="70" y="40"/>
                  </a:lnTo>
                  <a:lnTo>
                    <a:pt x="70" y="40"/>
                  </a:lnTo>
                  <a:lnTo>
                    <a:pt x="66" y="38"/>
                  </a:lnTo>
                  <a:lnTo>
                    <a:pt x="62" y="40"/>
                  </a:lnTo>
                  <a:lnTo>
                    <a:pt x="58" y="40"/>
                  </a:lnTo>
                  <a:lnTo>
                    <a:pt x="58" y="40"/>
                  </a:lnTo>
                  <a:lnTo>
                    <a:pt x="54" y="42"/>
                  </a:lnTo>
                  <a:lnTo>
                    <a:pt x="54" y="42"/>
                  </a:lnTo>
                  <a:lnTo>
                    <a:pt x="50" y="38"/>
                  </a:lnTo>
                  <a:lnTo>
                    <a:pt x="46" y="38"/>
                  </a:lnTo>
                  <a:lnTo>
                    <a:pt x="44" y="38"/>
                  </a:lnTo>
                  <a:lnTo>
                    <a:pt x="42" y="38"/>
                  </a:lnTo>
                  <a:lnTo>
                    <a:pt x="42" y="38"/>
                  </a:lnTo>
                  <a:lnTo>
                    <a:pt x="40" y="40"/>
                  </a:lnTo>
                  <a:lnTo>
                    <a:pt x="40" y="42"/>
                  </a:lnTo>
                  <a:lnTo>
                    <a:pt x="40" y="48"/>
                  </a:lnTo>
                  <a:lnTo>
                    <a:pt x="40" y="60"/>
                  </a:lnTo>
                  <a:lnTo>
                    <a:pt x="40" y="60"/>
                  </a:lnTo>
                  <a:lnTo>
                    <a:pt x="38" y="64"/>
                  </a:lnTo>
                  <a:lnTo>
                    <a:pt x="38" y="64"/>
                  </a:lnTo>
                  <a:lnTo>
                    <a:pt x="34" y="66"/>
                  </a:lnTo>
                  <a:lnTo>
                    <a:pt x="22" y="68"/>
                  </a:lnTo>
                  <a:lnTo>
                    <a:pt x="22" y="68"/>
                  </a:lnTo>
                  <a:lnTo>
                    <a:pt x="18" y="70"/>
                  </a:lnTo>
                  <a:lnTo>
                    <a:pt x="16" y="74"/>
                  </a:lnTo>
                  <a:lnTo>
                    <a:pt x="12" y="86"/>
                  </a:lnTo>
                  <a:lnTo>
                    <a:pt x="12" y="86"/>
                  </a:lnTo>
                  <a:lnTo>
                    <a:pt x="6" y="96"/>
                  </a:lnTo>
                  <a:lnTo>
                    <a:pt x="6" y="96"/>
                  </a:lnTo>
                  <a:lnTo>
                    <a:pt x="4" y="98"/>
                  </a:lnTo>
                  <a:lnTo>
                    <a:pt x="4" y="98"/>
                  </a:lnTo>
                  <a:lnTo>
                    <a:pt x="0" y="104"/>
                  </a:lnTo>
                  <a:lnTo>
                    <a:pt x="0" y="108"/>
                  </a:lnTo>
                  <a:lnTo>
                    <a:pt x="4" y="114"/>
                  </a:lnTo>
                  <a:lnTo>
                    <a:pt x="4" y="114"/>
                  </a:lnTo>
                  <a:lnTo>
                    <a:pt x="4" y="120"/>
                  </a:lnTo>
                  <a:lnTo>
                    <a:pt x="4" y="128"/>
                  </a:lnTo>
                  <a:lnTo>
                    <a:pt x="0" y="136"/>
                  </a:lnTo>
                  <a:lnTo>
                    <a:pt x="0" y="140"/>
                  </a:lnTo>
                  <a:lnTo>
                    <a:pt x="0" y="140"/>
                  </a:lnTo>
                  <a:lnTo>
                    <a:pt x="6" y="140"/>
                  </a:lnTo>
                  <a:lnTo>
                    <a:pt x="8" y="144"/>
                  </a:lnTo>
                  <a:lnTo>
                    <a:pt x="10" y="144"/>
                  </a:lnTo>
                  <a:lnTo>
                    <a:pt x="10" y="144"/>
                  </a:lnTo>
                  <a:lnTo>
                    <a:pt x="10" y="150"/>
                  </a:lnTo>
                  <a:lnTo>
                    <a:pt x="8" y="152"/>
                  </a:lnTo>
                  <a:lnTo>
                    <a:pt x="10" y="154"/>
                  </a:lnTo>
                  <a:lnTo>
                    <a:pt x="10" y="154"/>
                  </a:lnTo>
                  <a:lnTo>
                    <a:pt x="10" y="156"/>
                  </a:lnTo>
                  <a:lnTo>
                    <a:pt x="12" y="158"/>
                  </a:lnTo>
                  <a:lnTo>
                    <a:pt x="14" y="160"/>
                  </a:lnTo>
                  <a:lnTo>
                    <a:pt x="14" y="162"/>
                  </a:lnTo>
                  <a:lnTo>
                    <a:pt x="14" y="162"/>
                  </a:lnTo>
                  <a:lnTo>
                    <a:pt x="14" y="166"/>
                  </a:lnTo>
                  <a:lnTo>
                    <a:pt x="14" y="170"/>
                  </a:lnTo>
                  <a:lnTo>
                    <a:pt x="12" y="174"/>
                  </a:lnTo>
                  <a:lnTo>
                    <a:pt x="12" y="180"/>
                  </a:lnTo>
                  <a:lnTo>
                    <a:pt x="12" y="180"/>
                  </a:lnTo>
                  <a:lnTo>
                    <a:pt x="12" y="184"/>
                  </a:lnTo>
                  <a:lnTo>
                    <a:pt x="12" y="188"/>
                  </a:lnTo>
                  <a:lnTo>
                    <a:pt x="14" y="190"/>
                  </a:lnTo>
                  <a:lnTo>
                    <a:pt x="14" y="190"/>
                  </a:lnTo>
                  <a:lnTo>
                    <a:pt x="14" y="193"/>
                  </a:lnTo>
                  <a:lnTo>
                    <a:pt x="12" y="195"/>
                  </a:lnTo>
                  <a:lnTo>
                    <a:pt x="8" y="195"/>
                  </a:lnTo>
                  <a:lnTo>
                    <a:pt x="8" y="195"/>
                  </a:lnTo>
                  <a:lnTo>
                    <a:pt x="6" y="195"/>
                  </a:lnTo>
                  <a:lnTo>
                    <a:pt x="6" y="197"/>
                  </a:lnTo>
                  <a:lnTo>
                    <a:pt x="6" y="201"/>
                  </a:lnTo>
                  <a:lnTo>
                    <a:pt x="10" y="203"/>
                  </a:lnTo>
                  <a:lnTo>
                    <a:pt x="0" y="209"/>
                  </a:lnTo>
                  <a:lnTo>
                    <a:pt x="0" y="209"/>
                  </a:lnTo>
                  <a:lnTo>
                    <a:pt x="8" y="217"/>
                  </a:lnTo>
                  <a:lnTo>
                    <a:pt x="8" y="217"/>
                  </a:lnTo>
                  <a:lnTo>
                    <a:pt x="10" y="219"/>
                  </a:lnTo>
                  <a:lnTo>
                    <a:pt x="12" y="219"/>
                  </a:lnTo>
                  <a:lnTo>
                    <a:pt x="16" y="217"/>
                  </a:lnTo>
                  <a:lnTo>
                    <a:pt x="22" y="215"/>
                  </a:lnTo>
                  <a:lnTo>
                    <a:pt x="28" y="215"/>
                  </a:lnTo>
                  <a:lnTo>
                    <a:pt x="28" y="215"/>
                  </a:lnTo>
                  <a:lnTo>
                    <a:pt x="28" y="217"/>
                  </a:lnTo>
                  <a:lnTo>
                    <a:pt x="30" y="219"/>
                  </a:lnTo>
                  <a:lnTo>
                    <a:pt x="30" y="225"/>
                  </a:lnTo>
                  <a:lnTo>
                    <a:pt x="30" y="225"/>
                  </a:lnTo>
                  <a:lnTo>
                    <a:pt x="24" y="231"/>
                  </a:lnTo>
                  <a:lnTo>
                    <a:pt x="22" y="233"/>
                  </a:lnTo>
                  <a:lnTo>
                    <a:pt x="18" y="239"/>
                  </a:lnTo>
                  <a:lnTo>
                    <a:pt x="18" y="239"/>
                  </a:lnTo>
                  <a:lnTo>
                    <a:pt x="18" y="239"/>
                  </a:lnTo>
                  <a:lnTo>
                    <a:pt x="18" y="243"/>
                  </a:lnTo>
                  <a:lnTo>
                    <a:pt x="18" y="245"/>
                  </a:lnTo>
                  <a:lnTo>
                    <a:pt x="22" y="247"/>
                  </a:lnTo>
                  <a:lnTo>
                    <a:pt x="22" y="247"/>
                  </a:lnTo>
                  <a:lnTo>
                    <a:pt x="22" y="247"/>
                  </a:lnTo>
                  <a:lnTo>
                    <a:pt x="22" y="249"/>
                  </a:lnTo>
                  <a:lnTo>
                    <a:pt x="22" y="253"/>
                  </a:lnTo>
                  <a:lnTo>
                    <a:pt x="20" y="255"/>
                  </a:lnTo>
                  <a:lnTo>
                    <a:pt x="18" y="261"/>
                  </a:lnTo>
                  <a:lnTo>
                    <a:pt x="18" y="261"/>
                  </a:lnTo>
                  <a:lnTo>
                    <a:pt x="14" y="265"/>
                  </a:lnTo>
                  <a:lnTo>
                    <a:pt x="12" y="269"/>
                  </a:lnTo>
                  <a:lnTo>
                    <a:pt x="10" y="277"/>
                  </a:lnTo>
                  <a:lnTo>
                    <a:pt x="10" y="277"/>
                  </a:lnTo>
                  <a:lnTo>
                    <a:pt x="10" y="279"/>
                  </a:lnTo>
                  <a:lnTo>
                    <a:pt x="10" y="279"/>
                  </a:lnTo>
                  <a:lnTo>
                    <a:pt x="12" y="275"/>
                  </a:lnTo>
                  <a:lnTo>
                    <a:pt x="16" y="271"/>
                  </a:lnTo>
                  <a:lnTo>
                    <a:pt x="16" y="271"/>
                  </a:lnTo>
                  <a:lnTo>
                    <a:pt x="18" y="275"/>
                  </a:lnTo>
                  <a:lnTo>
                    <a:pt x="20" y="277"/>
                  </a:lnTo>
                  <a:lnTo>
                    <a:pt x="22" y="279"/>
                  </a:lnTo>
                  <a:lnTo>
                    <a:pt x="22" y="279"/>
                  </a:lnTo>
                  <a:lnTo>
                    <a:pt x="22" y="281"/>
                  </a:lnTo>
                  <a:lnTo>
                    <a:pt x="28" y="285"/>
                  </a:lnTo>
                  <a:lnTo>
                    <a:pt x="36" y="289"/>
                  </a:lnTo>
                  <a:lnTo>
                    <a:pt x="36" y="289"/>
                  </a:lnTo>
                  <a:lnTo>
                    <a:pt x="38" y="287"/>
                  </a:lnTo>
                  <a:lnTo>
                    <a:pt x="40" y="285"/>
                  </a:lnTo>
                  <a:lnTo>
                    <a:pt x="44" y="281"/>
                  </a:lnTo>
                  <a:lnTo>
                    <a:pt x="44" y="281"/>
                  </a:lnTo>
                  <a:lnTo>
                    <a:pt x="50" y="289"/>
                  </a:lnTo>
                  <a:lnTo>
                    <a:pt x="54" y="293"/>
                  </a:lnTo>
                  <a:lnTo>
                    <a:pt x="58" y="299"/>
                  </a:lnTo>
                  <a:lnTo>
                    <a:pt x="58" y="299"/>
                  </a:lnTo>
                  <a:lnTo>
                    <a:pt x="58" y="301"/>
                  </a:lnTo>
                  <a:lnTo>
                    <a:pt x="58" y="303"/>
                  </a:lnTo>
                  <a:lnTo>
                    <a:pt x="64" y="307"/>
                  </a:lnTo>
                  <a:lnTo>
                    <a:pt x="68" y="307"/>
                  </a:lnTo>
                  <a:lnTo>
                    <a:pt x="79" y="297"/>
                  </a:lnTo>
                  <a:lnTo>
                    <a:pt x="89" y="289"/>
                  </a:lnTo>
                  <a:lnTo>
                    <a:pt x="89" y="287"/>
                  </a:lnTo>
                  <a:lnTo>
                    <a:pt x="99" y="285"/>
                  </a:lnTo>
                  <a:lnTo>
                    <a:pt x="99" y="285"/>
                  </a:lnTo>
                  <a:lnTo>
                    <a:pt x="103" y="275"/>
                  </a:lnTo>
                  <a:lnTo>
                    <a:pt x="103" y="275"/>
                  </a:lnTo>
                  <a:lnTo>
                    <a:pt x="107" y="265"/>
                  </a:lnTo>
                  <a:lnTo>
                    <a:pt x="111" y="261"/>
                  </a:lnTo>
                  <a:lnTo>
                    <a:pt x="113" y="255"/>
                  </a:lnTo>
                  <a:lnTo>
                    <a:pt x="113" y="255"/>
                  </a:lnTo>
                  <a:lnTo>
                    <a:pt x="123" y="249"/>
                  </a:lnTo>
                  <a:lnTo>
                    <a:pt x="129" y="247"/>
                  </a:lnTo>
                  <a:lnTo>
                    <a:pt x="131" y="243"/>
                  </a:lnTo>
                  <a:lnTo>
                    <a:pt x="131" y="243"/>
                  </a:lnTo>
                  <a:lnTo>
                    <a:pt x="135" y="231"/>
                  </a:lnTo>
                  <a:lnTo>
                    <a:pt x="141" y="227"/>
                  </a:lnTo>
                  <a:lnTo>
                    <a:pt x="145" y="221"/>
                  </a:lnTo>
                  <a:lnTo>
                    <a:pt x="145" y="221"/>
                  </a:lnTo>
                  <a:lnTo>
                    <a:pt x="149" y="217"/>
                  </a:lnTo>
                  <a:lnTo>
                    <a:pt x="153" y="217"/>
                  </a:lnTo>
                  <a:lnTo>
                    <a:pt x="163" y="209"/>
                  </a:lnTo>
                  <a:lnTo>
                    <a:pt x="163" y="209"/>
                  </a:lnTo>
                  <a:lnTo>
                    <a:pt x="167" y="207"/>
                  </a:lnTo>
                  <a:lnTo>
                    <a:pt x="169" y="207"/>
                  </a:lnTo>
                  <a:lnTo>
                    <a:pt x="171" y="207"/>
                  </a:lnTo>
                  <a:lnTo>
                    <a:pt x="175" y="209"/>
                  </a:lnTo>
                  <a:lnTo>
                    <a:pt x="175" y="209"/>
                  </a:lnTo>
                  <a:lnTo>
                    <a:pt x="183" y="215"/>
                  </a:lnTo>
                  <a:lnTo>
                    <a:pt x="187" y="215"/>
                  </a:lnTo>
                  <a:lnTo>
                    <a:pt x="189" y="211"/>
                  </a:lnTo>
                  <a:lnTo>
                    <a:pt x="189" y="211"/>
                  </a:lnTo>
                  <a:lnTo>
                    <a:pt x="191" y="203"/>
                  </a:lnTo>
                  <a:lnTo>
                    <a:pt x="191" y="203"/>
                  </a:lnTo>
                  <a:lnTo>
                    <a:pt x="193" y="199"/>
                  </a:lnTo>
                  <a:lnTo>
                    <a:pt x="193" y="199"/>
                  </a:lnTo>
                  <a:lnTo>
                    <a:pt x="201" y="193"/>
                  </a:lnTo>
                  <a:lnTo>
                    <a:pt x="211" y="188"/>
                  </a:lnTo>
                  <a:lnTo>
                    <a:pt x="211" y="188"/>
                  </a:lnTo>
                  <a:lnTo>
                    <a:pt x="215" y="186"/>
                  </a:lnTo>
                  <a:lnTo>
                    <a:pt x="215" y="184"/>
                  </a:lnTo>
                  <a:lnTo>
                    <a:pt x="213" y="184"/>
                  </a:lnTo>
                  <a:lnTo>
                    <a:pt x="213" y="184"/>
                  </a:lnTo>
                  <a:lnTo>
                    <a:pt x="205" y="182"/>
                  </a:lnTo>
                  <a:lnTo>
                    <a:pt x="203" y="180"/>
                  </a:lnTo>
                  <a:lnTo>
                    <a:pt x="197" y="182"/>
                  </a:lnTo>
                  <a:lnTo>
                    <a:pt x="197" y="182"/>
                  </a:lnTo>
                  <a:lnTo>
                    <a:pt x="189" y="184"/>
                  </a:lnTo>
                  <a:lnTo>
                    <a:pt x="183" y="182"/>
                  </a:lnTo>
                  <a:lnTo>
                    <a:pt x="175" y="180"/>
                  </a:lnTo>
                  <a:lnTo>
                    <a:pt x="175" y="180"/>
                  </a:lnTo>
                  <a:lnTo>
                    <a:pt x="165" y="174"/>
                  </a:lnTo>
                  <a:lnTo>
                    <a:pt x="159" y="172"/>
                  </a:lnTo>
                  <a:lnTo>
                    <a:pt x="155" y="170"/>
                  </a:lnTo>
                  <a:lnTo>
                    <a:pt x="155" y="170"/>
                  </a:lnTo>
                  <a:lnTo>
                    <a:pt x="145" y="170"/>
                  </a:lnTo>
                  <a:lnTo>
                    <a:pt x="141" y="170"/>
                  </a:lnTo>
                  <a:lnTo>
                    <a:pt x="141" y="166"/>
                  </a:lnTo>
                  <a:lnTo>
                    <a:pt x="141" y="166"/>
                  </a:lnTo>
                  <a:lnTo>
                    <a:pt x="141" y="166"/>
                  </a:lnTo>
                  <a:lnTo>
                    <a:pt x="143" y="160"/>
                  </a:lnTo>
                  <a:lnTo>
                    <a:pt x="143" y="154"/>
                  </a:lnTo>
                  <a:lnTo>
                    <a:pt x="143" y="150"/>
                  </a:lnTo>
                  <a:lnTo>
                    <a:pt x="141" y="142"/>
                  </a:lnTo>
                  <a:lnTo>
                    <a:pt x="141" y="142"/>
                  </a:lnTo>
                  <a:lnTo>
                    <a:pt x="135" y="138"/>
                  </a:lnTo>
                  <a:lnTo>
                    <a:pt x="133" y="132"/>
                  </a:lnTo>
                  <a:lnTo>
                    <a:pt x="133" y="128"/>
                  </a:lnTo>
                  <a:lnTo>
                    <a:pt x="133" y="128"/>
                  </a:lnTo>
                  <a:lnTo>
                    <a:pt x="135" y="126"/>
                  </a:lnTo>
                  <a:lnTo>
                    <a:pt x="135" y="126"/>
                  </a:lnTo>
                  <a:lnTo>
                    <a:pt x="141" y="124"/>
                  </a:lnTo>
                  <a:lnTo>
                    <a:pt x="145" y="118"/>
                  </a:lnTo>
                  <a:lnTo>
                    <a:pt x="147" y="114"/>
                  </a:lnTo>
                  <a:lnTo>
                    <a:pt x="149" y="114"/>
                  </a:lnTo>
                  <a:lnTo>
                    <a:pt x="153" y="114"/>
                  </a:lnTo>
                  <a:lnTo>
                    <a:pt x="153" y="114"/>
                  </a:lnTo>
                  <a:lnTo>
                    <a:pt x="163" y="118"/>
                  </a:lnTo>
                  <a:lnTo>
                    <a:pt x="167" y="124"/>
                  </a:lnTo>
                  <a:lnTo>
                    <a:pt x="167" y="124"/>
                  </a:lnTo>
                  <a:lnTo>
                    <a:pt x="169" y="126"/>
                  </a:lnTo>
                  <a:lnTo>
                    <a:pt x="169" y="128"/>
                  </a:lnTo>
                  <a:lnTo>
                    <a:pt x="167" y="132"/>
                  </a:lnTo>
                  <a:lnTo>
                    <a:pt x="165" y="136"/>
                  </a:lnTo>
                  <a:lnTo>
                    <a:pt x="165" y="138"/>
                  </a:lnTo>
                  <a:lnTo>
                    <a:pt x="165" y="140"/>
                  </a:lnTo>
                  <a:lnTo>
                    <a:pt x="165" y="140"/>
                  </a:lnTo>
                  <a:lnTo>
                    <a:pt x="167" y="142"/>
                  </a:lnTo>
                  <a:lnTo>
                    <a:pt x="167" y="142"/>
                  </a:lnTo>
                  <a:lnTo>
                    <a:pt x="171" y="140"/>
                  </a:lnTo>
                  <a:lnTo>
                    <a:pt x="173" y="138"/>
                  </a:lnTo>
                  <a:lnTo>
                    <a:pt x="175" y="138"/>
                  </a:lnTo>
                  <a:lnTo>
                    <a:pt x="175" y="140"/>
                  </a:lnTo>
                  <a:lnTo>
                    <a:pt x="175" y="140"/>
                  </a:lnTo>
                  <a:lnTo>
                    <a:pt x="175" y="144"/>
                  </a:lnTo>
                  <a:lnTo>
                    <a:pt x="175" y="150"/>
                  </a:lnTo>
                  <a:lnTo>
                    <a:pt x="175" y="154"/>
                  </a:lnTo>
                  <a:lnTo>
                    <a:pt x="177" y="154"/>
                  </a:lnTo>
                  <a:lnTo>
                    <a:pt x="179" y="154"/>
                  </a:lnTo>
                  <a:lnTo>
                    <a:pt x="179" y="154"/>
                  </a:lnTo>
                  <a:lnTo>
                    <a:pt x="181" y="154"/>
                  </a:lnTo>
                  <a:lnTo>
                    <a:pt x="183" y="154"/>
                  </a:lnTo>
                  <a:lnTo>
                    <a:pt x="187" y="150"/>
                  </a:lnTo>
                  <a:lnTo>
                    <a:pt x="191" y="144"/>
                  </a:lnTo>
                  <a:lnTo>
                    <a:pt x="191" y="144"/>
                  </a:lnTo>
                  <a:lnTo>
                    <a:pt x="193" y="144"/>
                  </a:lnTo>
                  <a:lnTo>
                    <a:pt x="193" y="144"/>
                  </a:lnTo>
                  <a:lnTo>
                    <a:pt x="201" y="148"/>
                  </a:lnTo>
                  <a:lnTo>
                    <a:pt x="205" y="148"/>
                  </a:lnTo>
                  <a:lnTo>
                    <a:pt x="209" y="144"/>
                  </a:lnTo>
                  <a:lnTo>
                    <a:pt x="209" y="144"/>
                  </a:lnTo>
                  <a:lnTo>
                    <a:pt x="211" y="142"/>
                  </a:lnTo>
                  <a:lnTo>
                    <a:pt x="213" y="142"/>
                  </a:lnTo>
                  <a:lnTo>
                    <a:pt x="215" y="144"/>
                  </a:lnTo>
                  <a:lnTo>
                    <a:pt x="215" y="144"/>
                  </a:lnTo>
                  <a:lnTo>
                    <a:pt x="221" y="150"/>
                  </a:lnTo>
                  <a:lnTo>
                    <a:pt x="225" y="150"/>
                  </a:lnTo>
                  <a:lnTo>
                    <a:pt x="225" y="150"/>
                  </a:lnTo>
                  <a:lnTo>
                    <a:pt x="225" y="148"/>
                  </a:lnTo>
                  <a:lnTo>
                    <a:pt x="225" y="148"/>
                  </a:lnTo>
                  <a:lnTo>
                    <a:pt x="221" y="138"/>
                  </a:lnTo>
                  <a:lnTo>
                    <a:pt x="219" y="134"/>
                  </a:lnTo>
                  <a:lnTo>
                    <a:pt x="219" y="132"/>
                  </a:lnTo>
                  <a:lnTo>
                    <a:pt x="221" y="130"/>
                  </a:lnTo>
                  <a:lnTo>
                    <a:pt x="221" y="130"/>
                  </a:lnTo>
                  <a:lnTo>
                    <a:pt x="223" y="128"/>
                  </a:lnTo>
                  <a:lnTo>
                    <a:pt x="225" y="124"/>
                  </a:lnTo>
                  <a:lnTo>
                    <a:pt x="227" y="120"/>
                  </a:lnTo>
                  <a:lnTo>
                    <a:pt x="229" y="118"/>
                  </a:lnTo>
                  <a:lnTo>
                    <a:pt x="229" y="118"/>
                  </a:lnTo>
                  <a:lnTo>
                    <a:pt x="237" y="116"/>
                  </a:lnTo>
                  <a:lnTo>
                    <a:pt x="239" y="114"/>
                  </a:lnTo>
                  <a:lnTo>
                    <a:pt x="237" y="112"/>
                  </a:lnTo>
                  <a:lnTo>
                    <a:pt x="237" y="112"/>
                  </a:lnTo>
                  <a:lnTo>
                    <a:pt x="233" y="110"/>
                  </a:lnTo>
                  <a:lnTo>
                    <a:pt x="227" y="108"/>
                  </a:lnTo>
                  <a:lnTo>
                    <a:pt x="227" y="108"/>
                  </a:lnTo>
                  <a:lnTo>
                    <a:pt x="223" y="106"/>
                  </a:lnTo>
                  <a:lnTo>
                    <a:pt x="223" y="106"/>
                  </a:lnTo>
                  <a:lnTo>
                    <a:pt x="217" y="98"/>
                  </a:lnTo>
                  <a:lnTo>
                    <a:pt x="205" y="90"/>
                  </a:lnTo>
                  <a:lnTo>
                    <a:pt x="205" y="90"/>
                  </a:lnTo>
                  <a:lnTo>
                    <a:pt x="205" y="90"/>
                  </a:lnTo>
                  <a:lnTo>
                    <a:pt x="205" y="90"/>
                  </a:lnTo>
                  <a:lnTo>
                    <a:pt x="205" y="9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5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GPN_DIN Condensed Regular"/>
                <a:ea typeface="+mn-ea"/>
                <a:cs typeface="+mn-cs"/>
              </a:endParaRPr>
            </a:p>
          </p:txBody>
        </p:sp>
        <p:sp>
          <p:nvSpPr>
            <p:cNvPr id="70" name="Freeform 25">
              <a:extLst>
                <a:ext uri="{FF2B5EF4-FFF2-40B4-BE49-F238E27FC236}">
                  <a16:creationId xmlns:a16="http://schemas.microsoft.com/office/drawing/2014/main" id="{A639454C-3903-4922-A0AB-88C7C2B9F0A8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630" y="4035438"/>
              <a:ext cx="329277" cy="509314"/>
            </a:xfrm>
            <a:custGeom>
              <a:avLst/>
              <a:gdLst>
                <a:gd name="T0" fmla="*/ 56 w 139"/>
                <a:gd name="T1" fmla="*/ 6 h 215"/>
                <a:gd name="T2" fmla="*/ 50 w 139"/>
                <a:gd name="T3" fmla="*/ 8 h 215"/>
                <a:gd name="T4" fmla="*/ 46 w 139"/>
                <a:gd name="T5" fmla="*/ 10 h 215"/>
                <a:gd name="T6" fmla="*/ 40 w 139"/>
                <a:gd name="T7" fmla="*/ 6 h 215"/>
                <a:gd name="T8" fmla="*/ 34 w 139"/>
                <a:gd name="T9" fmla="*/ 0 h 215"/>
                <a:gd name="T10" fmla="*/ 24 w 139"/>
                <a:gd name="T11" fmla="*/ 12 h 215"/>
                <a:gd name="T12" fmla="*/ 20 w 139"/>
                <a:gd name="T13" fmla="*/ 22 h 215"/>
                <a:gd name="T14" fmla="*/ 24 w 139"/>
                <a:gd name="T15" fmla="*/ 34 h 215"/>
                <a:gd name="T16" fmla="*/ 20 w 139"/>
                <a:gd name="T17" fmla="*/ 42 h 215"/>
                <a:gd name="T18" fmla="*/ 20 w 139"/>
                <a:gd name="T19" fmla="*/ 56 h 215"/>
                <a:gd name="T20" fmla="*/ 16 w 139"/>
                <a:gd name="T21" fmla="*/ 56 h 215"/>
                <a:gd name="T22" fmla="*/ 4 w 139"/>
                <a:gd name="T23" fmla="*/ 58 h 215"/>
                <a:gd name="T24" fmla="*/ 4 w 139"/>
                <a:gd name="T25" fmla="*/ 74 h 215"/>
                <a:gd name="T26" fmla="*/ 8 w 139"/>
                <a:gd name="T27" fmla="*/ 82 h 215"/>
                <a:gd name="T28" fmla="*/ 10 w 139"/>
                <a:gd name="T29" fmla="*/ 86 h 215"/>
                <a:gd name="T30" fmla="*/ 12 w 139"/>
                <a:gd name="T31" fmla="*/ 92 h 215"/>
                <a:gd name="T32" fmla="*/ 16 w 139"/>
                <a:gd name="T33" fmla="*/ 101 h 215"/>
                <a:gd name="T34" fmla="*/ 20 w 139"/>
                <a:gd name="T35" fmla="*/ 103 h 215"/>
                <a:gd name="T36" fmla="*/ 20 w 139"/>
                <a:gd name="T37" fmla="*/ 105 h 215"/>
                <a:gd name="T38" fmla="*/ 4 w 139"/>
                <a:gd name="T39" fmla="*/ 105 h 215"/>
                <a:gd name="T40" fmla="*/ 0 w 139"/>
                <a:gd name="T41" fmla="*/ 109 h 215"/>
                <a:gd name="T42" fmla="*/ 4 w 139"/>
                <a:gd name="T43" fmla="*/ 123 h 215"/>
                <a:gd name="T44" fmla="*/ 0 w 139"/>
                <a:gd name="T45" fmla="*/ 129 h 215"/>
                <a:gd name="T46" fmla="*/ 0 w 139"/>
                <a:gd name="T47" fmla="*/ 133 h 215"/>
                <a:gd name="T48" fmla="*/ 14 w 139"/>
                <a:gd name="T49" fmla="*/ 135 h 215"/>
                <a:gd name="T50" fmla="*/ 20 w 139"/>
                <a:gd name="T51" fmla="*/ 141 h 215"/>
                <a:gd name="T52" fmla="*/ 24 w 139"/>
                <a:gd name="T53" fmla="*/ 157 h 215"/>
                <a:gd name="T54" fmla="*/ 42 w 139"/>
                <a:gd name="T55" fmla="*/ 163 h 215"/>
                <a:gd name="T56" fmla="*/ 46 w 139"/>
                <a:gd name="T57" fmla="*/ 171 h 215"/>
                <a:gd name="T58" fmla="*/ 50 w 139"/>
                <a:gd name="T59" fmla="*/ 177 h 215"/>
                <a:gd name="T60" fmla="*/ 46 w 139"/>
                <a:gd name="T61" fmla="*/ 179 h 215"/>
                <a:gd name="T62" fmla="*/ 48 w 139"/>
                <a:gd name="T63" fmla="*/ 181 h 215"/>
                <a:gd name="T64" fmla="*/ 56 w 139"/>
                <a:gd name="T65" fmla="*/ 191 h 215"/>
                <a:gd name="T66" fmla="*/ 60 w 139"/>
                <a:gd name="T67" fmla="*/ 199 h 215"/>
                <a:gd name="T68" fmla="*/ 64 w 139"/>
                <a:gd name="T69" fmla="*/ 209 h 215"/>
                <a:gd name="T70" fmla="*/ 68 w 139"/>
                <a:gd name="T71" fmla="*/ 209 h 215"/>
                <a:gd name="T72" fmla="*/ 72 w 139"/>
                <a:gd name="T73" fmla="*/ 203 h 215"/>
                <a:gd name="T74" fmla="*/ 78 w 139"/>
                <a:gd name="T75" fmla="*/ 203 h 215"/>
                <a:gd name="T76" fmla="*/ 78 w 139"/>
                <a:gd name="T77" fmla="*/ 211 h 215"/>
                <a:gd name="T78" fmla="*/ 100 w 139"/>
                <a:gd name="T79" fmla="*/ 205 h 215"/>
                <a:gd name="T80" fmla="*/ 100 w 139"/>
                <a:gd name="T81" fmla="*/ 195 h 215"/>
                <a:gd name="T82" fmla="*/ 110 w 139"/>
                <a:gd name="T83" fmla="*/ 181 h 215"/>
                <a:gd name="T84" fmla="*/ 135 w 139"/>
                <a:gd name="T85" fmla="*/ 179 h 215"/>
                <a:gd name="T86" fmla="*/ 137 w 139"/>
                <a:gd name="T87" fmla="*/ 179 h 215"/>
                <a:gd name="T88" fmla="*/ 139 w 139"/>
                <a:gd name="T89" fmla="*/ 171 h 215"/>
                <a:gd name="T90" fmla="*/ 125 w 139"/>
                <a:gd name="T91" fmla="*/ 125 h 215"/>
                <a:gd name="T92" fmla="*/ 123 w 139"/>
                <a:gd name="T93" fmla="*/ 105 h 215"/>
                <a:gd name="T94" fmla="*/ 123 w 139"/>
                <a:gd name="T95" fmla="*/ 97 h 215"/>
                <a:gd name="T96" fmla="*/ 127 w 139"/>
                <a:gd name="T97" fmla="*/ 84 h 215"/>
                <a:gd name="T98" fmla="*/ 114 w 139"/>
                <a:gd name="T99" fmla="*/ 52 h 215"/>
                <a:gd name="T100" fmla="*/ 108 w 139"/>
                <a:gd name="T101" fmla="*/ 44 h 215"/>
                <a:gd name="T102" fmla="*/ 88 w 139"/>
                <a:gd name="T103" fmla="*/ 38 h 215"/>
                <a:gd name="T104" fmla="*/ 92 w 139"/>
                <a:gd name="T105" fmla="*/ 30 h 215"/>
                <a:gd name="T106" fmla="*/ 82 w 139"/>
                <a:gd name="T107" fmla="*/ 30 h 215"/>
                <a:gd name="T108" fmla="*/ 72 w 139"/>
                <a:gd name="T109" fmla="*/ 20 h 215"/>
                <a:gd name="T110" fmla="*/ 62 w 139"/>
                <a:gd name="T111" fmla="*/ 10 h 215"/>
                <a:gd name="T112" fmla="*/ 62 w 139"/>
                <a:gd name="T113" fmla="*/ 10 h 215"/>
                <a:gd name="T114" fmla="*/ 60 w 139"/>
                <a:gd name="T115" fmla="*/ 8 h 2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39" h="215">
                  <a:moveTo>
                    <a:pt x="60" y="8"/>
                  </a:moveTo>
                  <a:lnTo>
                    <a:pt x="60" y="8"/>
                  </a:lnTo>
                  <a:lnTo>
                    <a:pt x="56" y="6"/>
                  </a:lnTo>
                  <a:lnTo>
                    <a:pt x="54" y="4"/>
                  </a:lnTo>
                  <a:lnTo>
                    <a:pt x="54" y="4"/>
                  </a:lnTo>
                  <a:lnTo>
                    <a:pt x="50" y="8"/>
                  </a:lnTo>
                  <a:lnTo>
                    <a:pt x="46" y="10"/>
                  </a:lnTo>
                  <a:lnTo>
                    <a:pt x="46" y="10"/>
                  </a:lnTo>
                  <a:lnTo>
                    <a:pt x="46" y="10"/>
                  </a:lnTo>
                  <a:lnTo>
                    <a:pt x="46" y="10"/>
                  </a:lnTo>
                  <a:lnTo>
                    <a:pt x="42" y="8"/>
                  </a:lnTo>
                  <a:lnTo>
                    <a:pt x="40" y="6"/>
                  </a:lnTo>
                  <a:lnTo>
                    <a:pt x="38" y="0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32" y="6"/>
                  </a:lnTo>
                  <a:lnTo>
                    <a:pt x="30" y="8"/>
                  </a:lnTo>
                  <a:lnTo>
                    <a:pt x="24" y="12"/>
                  </a:lnTo>
                  <a:lnTo>
                    <a:pt x="22" y="16"/>
                  </a:lnTo>
                  <a:lnTo>
                    <a:pt x="22" y="16"/>
                  </a:lnTo>
                  <a:lnTo>
                    <a:pt x="20" y="22"/>
                  </a:lnTo>
                  <a:lnTo>
                    <a:pt x="18" y="26"/>
                  </a:lnTo>
                  <a:lnTo>
                    <a:pt x="24" y="34"/>
                  </a:lnTo>
                  <a:lnTo>
                    <a:pt x="24" y="34"/>
                  </a:lnTo>
                  <a:lnTo>
                    <a:pt x="22" y="36"/>
                  </a:lnTo>
                  <a:lnTo>
                    <a:pt x="20" y="40"/>
                  </a:lnTo>
                  <a:lnTo>
                    <a:pt x="20" y="42"/>
                  </a:lnTo>
                  <a:lnTo>
                    <a:pt x="20" y="42"/>
                  </a:lnTo>
                  <a:lnTo>
                    <a:pt x="20" y="52"/>
                  </a:lnTo>
                  <a:lnTo>
                    <a:pt x="20" y="56"/>
                  </a:lnTo>
                  <a:lnTo>
                    <a:pt x="18" y="56"/>
                  </a:lnTo>
                  <a:lnTo>
                    <a:pt x="16" y="56"/>
                  </a:lnTo>
                  <a:lnTo>
                    <a:pt x="16" y="56"/>
                  </a:lnTo>
                  <a:lnTo>
                    <a:pt x="10" y="56"/>
                  </a:lnTo>
                  <a:lnTo>
                    <a:pt x="8" y="56"/>
                  </a:lnTo>
                  <a:lnTo>
                    <a:pt x="4" y="58"/>
                  </a:lnTo>
                  <a:lnTo>
                    <a:pt x="4" y="58"/>
                  </a:lnTo>
                  <a:lnTo>
                    <a:pt x="2" y="72"/>
                  </a:lnTo>
                  <a:lnTo>
                    <a:pt x="4" y="74"/>
                  </a:lnTo>
                  <a:lnTo>
                    <a:pt x="10" y="80"/>
                  </a:lnTo>
                  <a:lnTo>
                    <a:pt x="10" y="80"/>
                  </a:lnTo>
                  <a:lnTo>
                    <a:pt x="8" y="82"/>
                  </a:lnTo>
                  <a:lnTo>
                    <a:pt x="8" y="84"/>
                  </a:lnTo>
                  <a:lnTo>
                    <a:pt x="10" y="86"/>
                  </a:lnTo>
                  <a:lnTo>
                    <a:pt x="10" y="86"/>
                  </a:lnTo>
                  <a:lnTo>
                    <a:pt x="10" y="86"/>
                  </a:lnTo>
                  <a:lnTo>
                    <a:pt x="12" y="88"/>
                  </a:lnTo>
                  <a:lnTo>
                    <a:pt x="12" y="92"/>
                  </a:lnTo>
                  <a:lnTo>
                    <a:pt x="12" y="97"/>
                  </a:lnTo>
                  <a:lnTo>
                    <a:pt x="12" y="99"/>
                  </a:lnTo>
                  <a:lnTo>
                    <a:pt x="16" y="101"/>
                  </a:lnTo>
                  <a:lnTo>
                    <a:pt x="16" y="101"/>
                  </a:lnTo>
                  <a:lnTo>
                    <a:pt x="20" y="101"/>
                  </a:lnTo>
                  <a:lnTo>
                    <a:pt x="20" y="103"/>
                  </a:lnTo>
                  <a:lnTo>
                    <a:pt x="22" y="105"/>
                  </a:lnTo>
                  <a:lnTo>
                    <a:pt x="20" y="105"/>
                  </a:lnTo>
                  <a:lnTo>
                    <a:pt x="20" y="105"/>
                  </a:lnTo>
                  <a:lnTo>
                    <a:pt x="18" y="107"/>
                  </a:lnTo>
                  <a:lnTo>
                    <a:pt x="12" y="107"/>
                  </a:lnTo>
                  <a:lnTo>
                    <a:pt x="4" y="105"/>
                  </a:lnTo>
                  <a:lnTo>
                    <a:pt x="0" y="107"/>
                  </a:lnTo>
                  <a:lnTo>
                    <a:pt x="0" y="107"/>
                  </a:lnTo>
                  <a:lnTo>
                    <a:pt x="0" y="109"/>
                  </a:lnTo>
                  <a:lnTo>
                    <a:pt x="0" y="113"/>
                  </a:lnTo>
                  <a:lnTo>
                    <a:pt x="2" y="119"/>
                  </a:lnTo>
                  <a:lnTo>
                    <a:pt x="4" y="123"/>
                  </a:lnTo>
                  <a:lnTo>
                    <a:pt x="4" y="123"/>
                  </a:lnTo>
                  <a:lnTo>
                    <a:pt x="2" y="127"/>
                  </a:lnTo>
                  <a:lnTo>
                    <a:pt x="0" y="129"/>
                  </a:lnTo>
                  <a:lnTo>
                    <a:pt x="0" y="133"/>
                  </a:lnTo>
                  <a:lnTo>
                    <a:pt x="0" y="133"/>
                  </a:lnTo>
                  <a:lnTo>
                    <a:pt x="0" y="133"/>
                  </a:lnTo>
                  <a:lnTo>
                    <a:pt x="2" y="133"/>
                  </a:lnTo>
                  <a:lnTo>
                    <a:pt x="2" y="133"/>
                  </a:lnTo>
                  <a:lnTo>
                    <a:pt x="14" y="135"/>
                  </a:lnTo>
                  <a:lnTo>
                    <a:pt x="18" y="137"/>
                  </a:lnTo>
                  <a:lnTo>
                    <a:pt x="20" y="141"/>
                  </a:lnTo>
                  <a:lnTo>
                    <a:pt x="20" y="141"/>
                  </a:lnTo>
                  <a:lnTo>
                    <a:pt x="20" y="149"/>
                  </a:lnTo>
                  <a:lnTo>
                    <a:pt x="24" y="157"/>
                  </a:lnTo>
                  <a:lnTo>
                    <a:pt x="24" y="157"/>
                  </a:lnTo>
                  <a:lnTo>
                    <a:pt x="30" y="159"/>
                  </a:lnTo>
                  <a:lnTo>
                    <a:pt x="34" y="163"/>
                  </a:lnTo>
                  <a:lnTo>
                    <a:pt x="42" y="163"/>
                  </a:lnTo>
                  <a:lnTo>
                    <a:pt x="42" y="163"/>
                  </a:lnTo>
                  <a:lnTo>
                    <a:pt x="44" y="167"/>
                  </a:lnTo>
                  <a:lnTo>
                    <a:pt x="46" y="171"/>
                  </a:lnTo>
                  <a:lnTo>
                    <a:pt x="50" y="175"/>
                  </a:lnTo>
                  <a:lnTo>
                    <a:pt x="50" y="177"/>
                  </a:lnTo>
                  <a:lnTo>
                    <a:pt x="50" y="177"/>
                  </a:lnTo>
                  <a:lnTo>
                    <a:pt x="50" y="177"/>
                  </a:lnTo>
                  <a:lnTo>
                    <a:pt x="50" y="177"/>
                  </a:lnTo>
                  <a:lnTo>
                    <a:pt x="46" y="179"/>
                  </a:lnTo>
                  <a:lnTo>
                    <a:pt x="46" y="179"/>
                  </a:lnTo>
                  <a:lnTo>
                    <a:pt x="46" y="181"/>
                  </a:lnTo>
                  <a:lnTo>
                    <a:pt x="48" y="181"/>
                  </a:lnTo>
                  <a:lnTo>
                    <a:pt x="48" y="181"/>
                  </a:lnTo>
                  <a:lnTo>
                    <a:pt x="54" y="187"/>
                  </a:lnTo>
                  <a:lnTo>
                    <a:pt x="56" y="191"/>
                  </a:lnTo>
                  <a:lnTo>
                    <a:pt x="60" y="199"/>
                  </a:lnTo>
                  <a:lnTo>
                    <a:pt x="60" y="199"/>
                  </a:lnTo>
                  <a:lnTo>
                    <a:pt x="60" y="199"/>
                  </a:lnTo>
                  <a:lnTo>
                    <a:pt x="60" y="199"/>
                  </a:lnTo>
                  <a:lnTo>
                    <a:pt x="62" y="203"/>
                  </a:lnTo>
                  <a:lnTo>
                    <a:pt x="64" y="209"/>
                  </a:lnTo>
                  <a:lnTo>
                    <a:pt x="66" y="211"/>
                  </a:lnTo>
                  <a:lnTo>
                    <a:pt x="68" y="211"/>
                  </a:lnTo>
                  <a:lnTo>
                    <a:pt x="68" y="209"/>
                  </a:lnTo>
                  <a:lnTo>
                    <a:pt x="68" y="209"/>
                  </a:lnTo>
                  <a:lnTo>
                    <a:pt x="70" y="203"/>
                  </a:lnTo>
                  <a:lnTo>
                    <a:pt x="72" y="203"/>
                  </a:lnTo>
                  <a:lnTo>
                    <a:pt x="76" y="201"/>
                  </a:lnTo>
                  <a:lnTo>
                    <a:pt x="78" y="203"/>
                  </a:lnTo>
                  <a:lnTo>
                    <a:pt x="78" y="203"/>
                  </a:lnTo>
                  <a:lnTo>
                    <a:pt x="80" y="205"/>
                  </a:lnTo>
                  <a:lnTo>
                    <a:pt x="78" y="209"/>
                  </a:lnTo>
                  <a:lnTo>
                    <a:pt x="78" y="211"/>
                  </a:lnTo>
                  <a:lnTo>
                    <a:pt x="84" y="215"/>
                  </a:lnTo>
                  <a:lnTo>
                    <a:pt x="88" y="213"/>
                  </a:lnTo>
                  <a:lnTo>
                    <a:pt x="100" y="205"/>
                  </a:lnTo>
                  <a:lnTo>
                    <a:pt x="88" y="191"/>
                  </a:lnTo>
                  <a:lnTo>
                    <a:pt x="92" y="191"/>
                  </a:lnTo>
                  <a:lnTo>
                    <a:pt x="100" y="195"/>
                  </a:lnTo>
                  <a:lnTo>
                    <a:pt x="108" y="195"/>
                  </a:lnTo>
                  <a:lnTo>
                    <a:pt x="102" y="187"/>
                  </a:lnTo>
                  <a:lnTo>
                    <a:pt x="110" y="181"/>
                  </a:lnTo>
                  <a:lnTo>
                    <a:pt x="114" y="187"/>
                  </a:lnTo>
                  <a:lnTo>
                    <a:pt x="127" y="183"/>
                  </a:lnTo>
                  <a:lnTo>
                    <a:pt x="135" y="179"/>
                  </a:lnTo>
                  <a:lnTo>
                    <a:pt x="137" y="179"/>
                  </a:lnTo>
                  <a:lnTo>
                    <a:pt x="137" y="179"/>
                  </a:lnTo>
                  <a:lnTo>
                    <a:pt x="137" y="179"/>
                  </a:lnTo>
                  <a:lnTo>
                    <a:pt x="137" y="179"/>
                  </a:lnTo>
                  <a:lnTo>
                    <a:pt x="139" y="175"/>
                  </a:lnTo>
                  <a:lnTo>
                    <a:pt x="139" y="171"/>
                  </a:lnTo>
                  <a:lnTo>
                    <a:pt x="139" y="167"/>
                  </a:lnTo>
                  <a:lnTo>
                    <a:pt x="139" y="167"/>
                  </a:lnTo>
                  <a:lnTo>
                    <a:pt x="125" y="125"/>
                  </a:lnTo>
                  <a:lnTo>
                    <a:pt x="125" y="125"/>
                  </a:lnTo>
                  <a:lnTo>
                    <a:pt x="123" y="113"/>
                  </a:lnTo>
                  <a:lnTo>
                    <a:pt x="123" y="105"/>
                  </a:lnTo>
                  <a:lnTo>
                    <a:pt x="123" y="101"/>
                  </a:lnTo>
                  <a:lnTo>
                    <a:pt x="123" y="101"/>
                  </a:lnTo>
                  <a:lnTo>
                    <a:pt x="123" y="97"/>
                  </a:lnTo>
                  <a:lnTo>
                    <a:pt x="127" y="92"/>
                  </a:lnTo>
                  <a:lnTo>
                    <a:pt x="127" y="88"/>
                  </a:lnTo>
                  <a:lnTo>
                    <a:pt x="127" y="84"/>
                  </a:lnTo>
                  <a:lnTo>
                    <a:pt x="127" y="84"/>
                  </a:lnTo>
                  <a:lnTo>
                    <a:pt x="121" y="66"/>
                  </a:lnTo>
                  <a:lnTo>
                    <a:pt x="114" y="52"/>
                  </a:lnTo>
                  <a:lnTo>
                    <a:pt x="114" y="52"/>
                  </a:lnTo>
                  <a:lnTo>
                    <a:pt x="114" y="46"/>
                  </a:lnTo>
                  <a:lnTo>
                    <a:pt x="108" y="44"/>
                  </a:lnTo>
                  <a:lnTo>
                    <a:pt x="108" y="44"/>
                  </a:lnTo>
                  <a:lnTo>
                    <a:pt x="96" y="42"/>
                  </a:lnTo>
                  <a:lnTo>
                    <a:pt x="88" y="38"/>
                  </a:lnTo>
                  <a:lnTo>
                    <a:pt x="88" y="38"/>
                  </a:lnTo>
                  <a:lnTo>
                    <a:pt x="86" y="36"/>
                  </a:lnTo>
                  <a:lnTo>
                    <a:pt x="92" y="30"/>
                  </a:lnTo>
                  <a:lnTo>
                    <a:pt x="86" y="28"/>
                  </a:lnTo>
                  <a:lnTo>
                    <a:pt x="82" y="30"/>
                  </a:lnTo>
                  <a:lnTo>
                    <a:pt x="82" y="30"/>
                  </a:lnTo>
                  <a:lnTo>
                    <a:pt x="78" y="28"/>
                  </a:lnTo>
                  <a:lnTo>
                    <a:pt x="72" y="20"/>
                  </a:lnTo>
                  <a:lnTo>
                    <a:pt x="72" y="20"/>
                  </a:lnTo>
                  <a:lnTo>
                    <a:pt x="70" y="18"/>
                  </a:lnTo>
                  <a:lnTo>
                    <a:pt x="68" y="14"/>
                  </a:lnTo>
                  <a:lnTo>
                    <a:pt x="62" y="10"/>
                  </a:lnTo>
                  <a:lnTo>
                    <a:pt x="62" y="10"/>
                  </a:lnTo>
                  <a:lnTo>
                    <a:pt x="62" y="10"/>
                  </a:lnTo>
                  <a:lnTo>
                    <a:pt x="62" y="10"/>
                  </a:lnTo>
                  <a:lnTo>
                    <a:pt x="60" y="8"/>
                  </a:lnTo>
                  <a:lnTo>
                    <a:pt x="60" y="8"/>
                  </a:lnTo>
                  <a:lnTo>
                    <a:pt x="60" y="8"/>
                  </a:lnTo>
                  <a:lnTo>
                    <a:pt x="60" y="8"/>
                  </a:lnTo>
                  <a:lnTo>
                    <a:pt x="60" y="8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5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GPN_DIN Condensed Regular"/>
                <a:ea typeface="+mn-ea"/>
                <a:cs typeface="+mn-cs"/>
              </a:endParaRPr>
            </a:p>
          </p:txBody>
        </p:sp>
        <p:sp>
          <p:nvSpPr>
            <p:cNvPr id="71" name="Freeform 26">
              <a:extLst>
                <a:ext uri="{FF2B5EF4-FFF2-40B4-BE49-F238E27FC236}">
                  <a16:creationId xmlns:a16="http://schemas.microsoft.com/office/drawing/2014/main" id="{AA8E1506-36DA-4F6B-B78B-53F4C9349086}"/>
                </a:ext>
              </a:extLst>
            </p:cNvPr>
            <p:cNvSpPr>
              <a:spLocks/>
            </p:cNvSpPr>
            <p:nvPr/>
          </p:nvSpPr>
          <p:spPr bwMode="auto">
            <a:xfrm>
              <a:off x="1327697" y="2751493"/>
              <a:ext cx="307957" cy="397976"/>
            </a:xfrm>
            <a:custGeom>
              <a:avLst/>
              <a:gdLst>
                <a:gd name="T0" fmla="*/ 10 w 130"/>
                <a:gd name="T1" fmla="*/ 56 h 168"/>
                <a:gd name="T2" fmla="*/ 24 w 130"/>
                <a:gd name="T3" fmla="*/ 66 h 168"/>
                <a:gd name="T4" fmla="*/ 26 w 130"/>
                <a:gd name="T5" fmla="*/ 70 h 168"/>
                <a:gd name="T6" fmla="*/ 28 w 130"/>
                <a:gd name="T7" fmla="*/ 78 h 168"/>
                <a:gd name="T8" fmla="*/ 28 w 130"/>
                <a:gd name="T9" fmla="*/ 78 h 168"/>
                <a:gd name="T10" fmla="*/ 28 w 130"/>
                <a:gd name="T11" fmla="*/ 86 h 168"/>
                <a:gd name="T12" fmla="*/ 18 w 130"/>
                <a:gd name="T13" fmla="*/ 98 h 168"/>
                <a:gd name="T14" fmla="*/ 18 w 130"/>
                <a:gd name="T15" fmla="*/ 102 h 168"/>
                <a:gd name="T16" fmla="*/ 28 w 130"/>
                <a:gd name="T17" fmla="*/ 120 h 168"/>
                <a:gd name="T18" fmla="*/ 30 w 130"/>
                <a:gd name="T19" fmla="*/ 126 h 168"/>
                <a:gd name="T20" fmla="*/ 28 w 130"/>
                <a:gd name="T21" fmla="*/ 134 h 168"/>
                <a:gd name="T22" fmla="*/ 32 w 130"/>
                <a:gd name="T23" fmla="*/ 144 h 168"/>
                <a:gd name="T24" fmla="*/ 26 w 130"/>
                <a:gd name="T25" fmla="*/ 146 h 168"/>
                <a:gd name="T26" fmla="*/ 22 w 130"/>
                <a:gd name="T27" fmla="*/ 150 h 168"/>
                <a:gd name="T28" fmla="*/ 18 w 130"/>
                <a:gd name="T29" fmla="*/ 160 h 168"/>
                <a:gd name="T30" fmla="*/ 20 w 130"/>
                <a:gd name="T31" fmla="*/ 162 h 168"/>
                <a:gd name="T32" fmla="*/ 26 w 130"/>
                <a:gd name="T33" fmla="*/ 164 h 168"/>
                <a:gd name="T34" fmla="*/ 28 w 130"/>
                <a:gd name="T35" fmla="*/ 164 h 168"/>
                <a:gd name="T36" fmla="*/ 38 w 130"/>
                <a:gd name="T37" fmla="*/ 158 h 168"/>
                <a:gd name="T38" fmla="*/ 42 w 130"/>
                <a:gd name="T39" fmla="*/ 154 h 168"/>
                <a:gd name="T40" fmla="*/ 50 w 130"/>
                <a:gd name="T41" fmla="*/ 160 h 168"/>
                <a:gd name="T42" fmla="*/ 56 w 130"/>
                <a:gd name="T43" fmla="*/ 162 h 168"/>
                <a:gd name="T44" fmla="*/ 68 w 130"/>
                <a:gd name="T45" fmla="*/ 160 h 168"/>
                <a:gd name="T46" fmla="*/ 74 w 130"/>
                <a:gd name="T47" fmla="*/ 160 h 168"/>
                <a:gd name="T48" fmla="*/ 78 w 130"/>
                <a:gd name="T49" fmla="*/ 164 h 168"/>
                <a:gd name="T50" fmla="*/ 84 w 130"/>
                <a:gd name="T51" fmla="*/ 162 h 168"/>
                <a:gd name="T52" fmla="*/ 88 w 130"/>
                <a:gd name="T53" fmla="*/ 160 h 168"/>
                <a:gd name="T54" fmla="*/ 98 w 130"/>
                <a:gd name="T55" fmla="*/ 168 h 168"/>
                <a:gd name="T56" fmla="*/ 102 w 130"/>
                <a:gd name="T57" fmla="*/ 168 h 168"/>
                <a:gd name="T58" fmla="*/ 106 w 130"/>
                <a:gd name="T59" fmla="*/ 158 h 168"/>
                <a:gd name="T60" fmla="*/ 110 w 130"/>
                <a:gd name="T61" fmla="*/ 152 h 168"/>
                <a:gd name="T62" fmla="*/ 112 w 130"/>
                <a:gd name="T63" fmla="*/ 150 h 168"/>
                <a:gd name="T64" fmla="*/ 116 w 130"/>
                <a:gd name="T65" fmla="*/ 138 h 168"/>
                <a:gd name="T66" fmla="*/ 112 w 130"/>
                <a:gd name="T67" fmla="*/ 130 h 168"/>
                <a:gd name="T68" fmla="*/ 106 w 130"/>
                <a:gd name="T69" fmla="*/ 126 h 168"/>
                <a:gd name="T70" fmla="*/ 102 w 130"/>
                <a:gd name="T71" fmla="*/ 114 h 168"/>
                <a:gd name="T72" fmla="*/ 98 w 130"/>
                <a:gd name="T73" fmla="*/ 100 h 168"/>
                <a:gd name="T74" fmla="*/ 106 w 130"/>
                <a:gd name="T75" fmla="*/ 92 h 168"/>
                <a:gd name="T76" fmla="*/ 112 w 130"/>
                <a:gd name="T77" fmla="*/ 80 h 168"/>
                <a:gd name="T78" fmla="*/ 124 w 130"/>
                <a:gd name="T79" fmla="*/ 68 h 168"/>
                <a:gd name="T80" fmla="*/ 130 w 130"/>
                <a:gd name="T81" fmla="*/ 62 h 168"/>
                <a:gd name="T82" fmla="*/ 130 w 130"/>
                <a:gd name="T83" fmla="*/ 54 h 168"/>
                <a:gd name="T84" fmla="*/ 128 w 130"/>
                <a:gd name="T85" fmla="*/ 44 h 168"/>
                <a:gd name="T86" fmla="*/ 118 w 130"/>
                <a:gd name="T87" fmla="*/ 38 h 168"/>
                <a:gd name="T88" fmla="*/ 110 w 130"/>
                <a:gd name="T89" fmla="*/ 34 h 168"/>
                <a:gd name="T90" fmla="*/ 98 w 130"/>
                <a:gd name="T91" fmla="*/ 30 h 168"/>
                <a:gd name="T92" fmla="*/ 84 w 130"/>
                <a:gd name="T93" fmla="*/ 28 h 168"/>
                <a:gd name="T94" fmla="*/ 66 w 130"/>
                <a:gd name="T95" fmla="*/ 16 h 168"/>
                <a:gd name="T96" fmla="*/ 66 w 130"/>
                <a:gd name="T97" fmla="*/ 6 h 168"/>
                <a:gd name="T98" fmla="*/ 64 w 130"/>
                <a:gd name="T99" fmla="*/ 0 h 168"/>
                <a:gd name="T100" fmla="*/ 56 w 130"/>
                <a:gd name="T101" fmla="*/ 2 h 168"/>
                <a:gd name="T102" fmla="*/ 52 w 130"/>
                <a:gd name="T103" fmla="*/ 4 h 168"/>
                <a:gd name="T104" fmla="*/ 40 w 130"/>
                <a:gd name="T105" fmla="*/ 6 h 168"/>
                <a:gd name="T106" fmla="*/ 32 w 130"/>
                <a:gd name="T107" fmla="*/ 6 h 168"/>
                <a:gd name="T108" fmla="*/ 26 w 130"/>
                <a:gd name="T109" fmla="*/ 22 h 168"/>
                <a:gd name="T110" fmla="*/ 16 w 130"/>
                <a:gd name="T111" fmla="*/ 24 h 168"/>
                <a:gd name="T112" fmla="*/ 6 w 130"/>
                <a:gd name="T113" fmla="*/ 28 h 168"/>
                <a:gd name="T114" fmla="*/ 0 w 130"/>
                <a:gd name="T115" fmla="*/ 38 h 168"/>
                <a:gd name="T116" fmla="*/ 6 w 130"/>
                <a:gd name="T117" fmla="*/ 48 h 168"/>
                <a:gd name="T118" fmla="*/ 8 w 130"/>
                <a:gd name="T119" fmla="*/ 52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30" h="168">
                  <a:moveTo>
                    <a:pt x="8" y="52"/>
                  </a:moveTo>
                  <a:lnTo>
                    <a:pt x="8" y="52"/>
                  </a:lnTo>
                  <a:lnTo>
                    <a:pt x="10" y="56"/>
                  </a:lnTo>
                  <a:lnTo>
                    <a:pt x="16" y="60"/>
                  </a:lnTo>
                  <a:lnTo>
                    <a:pt x="24" y="66"/>
                  </a:lnTo>
                  <a:lnTo>
                    <a:pt x="24" y="66"/>
                  </a:lnTo>
                  <a:lnTo>
                    <a:pt x="26" y="66"/>
                  </a:lnTo>
                  <a:lnTo>
                    <a:pt x="26" y="68"/>
                  </a:lnTo>
                  <a:lnTo>
                    <a:pt x="26" y="70"/>
                  </a:lnTo>
                  <a:lnTo>
                    <a:pt x="26" y="76"/>
                  </a:lnTo>
                  <a:lnTo>
                    <a:pt x="26" y="76"/>
                  </a:lnTo>
                  <a:lnTo>
                    <a:pt x="28" y="78"/>
                  </a:lnTo>
                  <a:lnTo>
                    <a:pt x="28" y="78"/>
                  </a:lnTo>
                  <a:lnTo>
                    <a:pt x="28" y="78"/>
                  </a:lnTo>
                  <a:lnTo>
                    <a:pt x="28" y="78"/>
                  </a:lnTo>
                  <a:lnTo>
                    <a:pt x="28" y="78"/>
                  </a:lnTo>
                  <a:lnTo>
                    <a:pt x="28" y="84"/>
                  </a:lnTo>
                  <a:lnTo>
                    <a:pt x="28" y="86"/>
                  </a:lnTo>
                  <a:lnTo>
                    <a:pt x="26" y="92"/>
                  </a:lnTo>
                  <a:lnTo>
                    <a:pt x="26" y="92"/>
                  </a:lnTo>
                  <a:lnTo>
                    <a:pt x="18" y="98"/>
                  </a:lnTo>
                  <a:lnTo>
                    <a:pt x="18" y="100"/>
                  </a:lnTo>
                  <a:lnTo>
                    <a:pt x="18" y="102"/>
                  </a:lnTo>
                  <a:lnTo>
                    <a:pt x="18" y="102"/>
                  </a:lnTo>
                  <a:lnTo>
                    <a:pt x="20" y="104"/>
                  </a:lnTo>
                  <a:lnTo>
                    <a:pt x="20" y="104"/>
                  </a:lnTo>
                  <a:lnTo>
                    <a:pt x="28" y="120"/>
                  </a:lnTo>
                  <a:lnTo>
                    <a:pt x="28" y="120"/>
                  </a:lnTo>
                  <a:lnTo>
                    <a:pt x="30" y="124"/>
                  </a:lnTo>
                  <a:lnTo>
                    <a:pt x="30" y="126"/>
                  </a:lnTo>
                  <a:lnTo>
                    <a:pt x="28" y="130"/>
                  </a:lnTo>
                  <a:lnTo>
                    <a:pt x="28" y="130"/>
                  </a:lnTo>
                  <a:lnTo>
                    <a:pt x="28" y="134"/>
                  </a:lnTo>
                  <a:lnTo>
                    <a:pt x="30" y="138"/>
                  </a:lnTo>
                  <a:lnTo>
                    <a:pt x="32" y="142"/>
                  </a:lnTo>
                  <a:lnTo>
                    <a:pt x="32" y="144"/>
                  </a:lnTo>
                  <a:lnTo>
                    <a:pt x="32" y="144"/>
                  </a:lnTo>
                  <a:lnTo>
                    <a:pt x="28" y="146"/>
                  </a:lnTo>
                  <a:lnTo>
                    <a:pt x="26" y="146"/>
                  </a:lnTo>
                  <a:lnTo>
                    <a:pt x="24" y="146"/>
                  </a:lnTo>
                  <a:lnTo>
                    <a:pt x="22" y="150"/>
                  </a:lnTo>
                  <a:lnTo>
                    <a:pt x="22" y="150"/>
                  </a:lnTo>
                  <a:lnTo>
                    <a:pt x="18" y="154"/>
                  </a:lnTo>
                  <a:lnTo>
                    <a:pt x="18" y="160"/>
                  </a:lnTo>
                  <a:lnTo>
                    <a:pt x="18" y="160"/>
                  </a:lnTo>
                  <a:lnTo>
                    <a:pt x="18" y="160"/>
                  </a:lnTo>
                  <a:lnTo>
                    <a:pt x="20" y="162"/>
                  </a:lnTo>
                  <a:lnTo>
                    <a:pt x="20" y="162"/>
                  </a:lnTo>
                  <a:lnTo>
                    <a:pt x="22" y="160"/>
                  </a:lnTo>
                  <a:lnTo>
                    <a:pt x="22" y="162"/>
                  </a:lnTo>
                  <a:lnTo>
                    <a:pt x="26" y="164"/>
                  </a:lnTo>
                  <a:lnTo>
                    <a:pt x="26" y="164"/>
                  </a:lnTo>
                  <a:lnTo>
                    <a:pt x="28" y="166"/>
                  </a:lnTo>
                  <a:lnTo>
                    <a:pt x="28" y="164"/>
                  </a:lnTo>
                  <a:lnTo>
                    <a:pt x="32" y="160"/>
                  </a:lnTo>
                  <a:lnTo>
                    <a:pt x="32" y="160"/>
                  </a:lnTo>
                  <a:lnTo>
                    <a:pt x="38" y="158"/>
                  </a:lnTo>
                  <a:lnTo>
                    <a:pt x="42" y="154"/>
                  </a:lnTo>
                  <a:lnTo>
                    <a:pt x="42" y="154"/>
                  </a:lnTo>
                  <a:lnTo>
                    <a:pt x="42" y="154"/>
                  </a:lnTo>
                  <a:lnTo>
                    <a:pt x="42" y="154"/>
                  </a:lnTo>
                  <a:lnTo>
                    <a:pt x="46" y="158"/>
                  </a:lnTo>
                  <a:lnTo>
                    <a:pt x="50" y="160"/>
                  </a:lnTo>
                  <a:lnTo>
                    <a:pt x="52" y="160"/>
                  </a:lnTo>
                  <a:lnTo>
                    <a:pt x="56" y="162"/>
                  </a:lnTo>
                  <a:lnTo>
                    <a:pt x="56" y="162"/>
                  </a:lnTo>
                  <a:lnTo>
                    <a:pt x="62" y="162"/>
                  </a:lnTo>
                  <a:lnTo>
                    <a:pt x="66" y="160"/>
                  </a:lnTo>
                  <a:lnTo>
                    <a:pt x="68" y="160"/>
                  </a:lnTo>
                  <a:lnTo>
                    <a:pt x="70" y="158"/>
                  </a:lnTo>
                  <a:lnTo>
                    <a:pt x="70" y="158"/>
                  </a:lnTo>
                  <a:lnTo>
                    <a:pt x="74" y="160"/>
                  </a:lnTo>
                  <a:lnTo>
                    <a:pt x="76" y="160"/>
                  </a:lnTo>
                  <a:lnTo>
                    <a:pt x="78" y="162"/>
                  </a:lnTo>
                  <a:lnTo>
                    <a:pt x="78" y="164"/>
                  </a:lnTo>
                  <a:lnTo>
                    <a:pt x="78" y="164"/>
                  </a:lnTo>
                  <a:lnTo>
                    <a:pt x="80" y="164"/>
                  </a:lnTo>
                  <a:lnTo>
                    <a:pt x="84" y="162"/>
                  </a:lnTo>
                  <a:lnTo>
                    <a:pt x="84" y="160"/>
                  </a:lnTo>
                  <a:lnTo>
                    <a:pt x="88" y="160"/>
                  </a:lnTo>
                  <a:lnTo>
                    <a:pt x="88" y="160"/>
                  </a:lnTo>
                  <a:lnTo>
                    <a:pt x="92" y="160"/>
                  </a:lnTo>
                  <a:lnTo>
                    <a:pt x="94" y="162"/>
                  </a:lnTo>
                  <a:lnTo>
                    <a:pt x="98" y="168"/>
                  </a:lnTo>
                  <a:lnTo>
                    <a:pt x="98" y="168"/>
                  </a:lnTo>
                  <a:lnTo>
                    <a:pt x="102" y="168"/>
                  </a:lnTo>
                  <a:lnTo>
                    <a:pt x="102" y="168"/>
                  </a:lnTo>
                  <a:lnTo>
                    <a:pt x="102" y="168"/>
                  </a:lnTo>
                  <a:lnTo>
                    <a:pt x="102" y="164"/>
                  </a:lnTo>
                  <a:lnTo>
                    <a:pt x="106" y="158"/>
                  </a:lnTo>
                  <a:lnTo>
                    <a:pt x="106" y="158"/>
                  </a:lnTo>
                  <a:lnTo>
                    <a:pt x="108" y="154"/>
                  </a:lnTo>
                  <a:lnTo>
                    <a:pt x="110" y="152"/>
                  </a:lnTo>
                  <a:lnTo>
                    <a:pt x="110" y="150"/>
                  </a:lnTo>
                  <a:lnTo>
                    <a:pt x="112" y="150"/>
                  </a:lnTo>
                  <a:lnTo>
                    <a:pt x="112" y="150"/>
                  </a:lnTo>
                  <a:lnTo>
                    <a:pt x="114" y="148"/>
                  </a:lnTo>
                  <a:lnTo>
                    <a:pt x="116" y="146"/>
                  </a:lnTo>
                  <a:lnTo>
                    <a:pt x="116" y="138"/>
                  </a:lnTo>
                  <a:lnTo>
                    <a:pt x="116" y="138"/>
                  </a:lnTo>
                  <a:lnTo>
                    <a:pt x="114" y="134"/>
                  </a:lnTo>
                  <a:lnTo>
                    <a:pt x="112" y="130"/>
                  </a:lnTo>
                  <a:lnTo>
                    <a:pt x="110" y="128"/>
                  </a:lnTo>
                  <a:lnTo>
                    <a:pt x="106" y="126"/>
                  </a:lnTo>
                  <a:lnTo>
                    <a:pt x="106" y="126"/>
                  </a:lnTo>
                  <a:lnTo>
                    <a:pt x="102" y="124"/>
                  </a:lnTo>
                  <a:lnTo>
                    <a:pt x="102" y="120"/>
                  </a:lnTo>
                  <a:lnTo>
                    <a:pt x="102" y="114"/>
                  </a:lnTo>
                  <a:lnTo>
                    <a:pt x="102" y="114"/>
                  </a:lnTo>
                  <a:lnTo>
                    <a:pt x="100" y="104"/>
                  </a:lnTo>
                  <a:lnTo>
                    <a:pt x="98" y="100"/>
                  </a:lnTo>
                  <a:lnTo>
                    <a:pt x="98" y="98"/>
                  </a:lnTo>
                  <a:lnTo>
                    <a:pt x="98" y="98"/>
                  </a:lnTo>
                  <a:lnTo>
                    <a:pt x="106" y="92"/>
                  </a:lnTo>
                  <a:lnTo>
                    <a:pt x="110" y="84"/>
                  </a:lnTo>
                  <a:lnTo>
                    <a:pt x="110" y="84"/>
                  </a:lnTo>
                  <a:lnTo>
                    <a:pt x="112" y="80"/>
                  </a:lnTo>
                  <a:lnTo>
                    <a:pt x="118" y="74"/>
                  </a:lnTo>
                  <a:lnTo>
                    <a:pt x="118" y="74"/>
                  </a:lnTo>
                  <a:lnTo>
                    <a:pt x="124" y="68"/>
                  </a:lnTo>
                  <a:lnTo>
                    <a:pt x="128" y="66"/>
                  </a:lnTo>
                  <a:lnTo>
                    <a:pt x="130" y="62"/>
                  </a:lnTo>
                  <a:lnTo>
                    <a:pt x="130" y="62"/>
                  </a:lnTo>
                  <a:lnTo>
                    <a:pt x="130" y="60"/>
                  </a:lnTo>
                  <a:lnTo>
                    <a:pt x="130" y="60"/>
                  </a:lnTo>
                  <a:lnTo>
                    <a:pt x="130" y="54"/>
                  </a:lnTo>
                  <a:lnTo>
                    <a:pt x="128" y="46"/>
                  </a:lnTo>
                  <a:lnTo>
                    <a:pt x="128" y="46"/>
                  </a:lnTo>
                  <a:lnTo>
                    <a:pt x="128" y="44"/>
                  </a:lnTo>
                  <a:lnTo>
                    <a:pt x="124" y="40"/>
                  </a:lnTo>
                  <a:lnTo>
                    <a:pt x="118" y="38"/>
                  </a:lnTo>
                  <a:lnTo>
                    <a:pt x="118" y="38"/>
                  </a:lnTo>
                  <a:lnTo>
                    <a:pt x="114" y="38"/>
                  </a:lnTo>
                  <a:lnTo>
                    <a:pt x="114" y="36"/>
                  </a:lnTo>
                  <a:lnTo>
                    <a:pt x="110" y="34"/>
                  </a:lnTo>
                  <a:lnTo>
                    <a:pt x="108" y="32"/>
                  </a:lnTo>
                  <a:lnTo>
                    <a:pt x="108" y="32"/>
                  </a:lnTo>
                  <a:lnTo>
                    <a:pt x="98" y="30"/>
                  </a:lnTo>
                  <a:lnTo>
                    <a:pt x="88" y="30"/>
                  </a:lnTo>
                  <a:lnTo>
                    <a:pt x="88" y="30"/>
                  </a:lnTo>
                  <a:lnTo>
                    <a:pt x="84" y="28"/>
                  </a:lnTo>
                  <a:lnTo>
                    <a:pt x="78" y="24"/>
                  </a:lnTo>
                  <a:lnTo>
                    <a:pt x="66" y="16"/>
                  </a:lnTo>
                  <a:lnTo>
                    <a:pt x="66" y="16"/>
                  </a:lnTo>
                  <a:lnTo>
                    <a:pt x="64" y="12"/>
                  </a:lnTo>
                  <a:lnTo>
                    <a:pt x="64" y="10"/>
                  </a:lnTo>
                  <a:lnTo>
                    <a:pt x="66" y="6"/>
                  </a:lnTo>
                  <a:lnTo>
                    <a:pt x="66" y="2"/>
                  </a:lnTo>
                  <a:lnTo>
                    <a:pt x="66" y="2"/>
                  </a:lnTo>
                  <a:lnTo>
                    <a:pt x="64" y="0"/>
                  </a:lnTo>
                  <a:lnTo>
                    <a:pt x="62" y="0"/>
                  </a:lnTo>
                  <a:lnTo>
                    <a:pt x="60" y="2"/>
                  </a:lnTo>
                  <a:lnTo>
                    <a:pt x="56" y="2"/>
                  </a:lnTo>
                  <a:lnTo>
                    <a:pt x="56" y="2"/>
                  </a:lnTo>
                  <a:lnTo>
                    <a:pt x="54" y="4"/>
                  </a:lnTo>
                  <a:lnTo>
                    <a:pt x="52" y="4"/>
                  </a:lnTo>
                  <a:lnTo>
                    <a:pt x="46" y="4"/>
                  </a:lnTo>
                  <a:lnTo>
                    <a:pt x="46" y="4"/>
                  </a:lnTo>
                  <a:lnTo>
                    <a:pt x="40" y="6"/>
                  </a:lnTo>
                  <a:lnTo>
                    <a:pt x="34" y="6"/>
                  </a:lnTo>
                  <a:lnTo>
                    <a:pt x="32" y="6"/>
                  </a:lnTo>
                  <a:lnTo>
                    <a:pt x="32" y="6"/>
                  </a:lnTo>
                  <a:lnTo>
                    <a:pt x="28" y="16"/>
                  </a:lnTo>
                  <a:lnTo>
                    <a:pt x="28" y="16"/>
                  </a:lnTo>
                  <a:lnTo>
                    <a:pt x="26" y="22"/>
                  </a:lnTo>
                  <a:lnTo>
                    <a:pt x="22" y="22"/>
                  </a:lnTo>
                  <a:lnTo>
                    <a:pt x="18" y="22"/>
                  </a:lnTo>
                  <a:lnTo>
                    <a:pt x="16" y="24"/>
                  </a:lnTo>
                  <a:lnTo>
                    <a:pt x="16" y="24"/>
                  </a:lnTo>
                  <a:lnTo>
                    <a:pt x="10" y="24"/>
                  </a:lnTo>
                  <a:lnTo>
                    <a:pt x="6" y="28"/>
                  </a:lnTo>
                  <a:lnTo>
                    <a:pt x="0" y="34"/>
                  </a:lnTo>
                  <a:lnTo>
                    <a:pt x="0" y="34"/>
                  </a:lnTo>
                  <a:lnTo>
                    <a:pt x="0" y="38"/>
                  </a:lnTo>
                  <a:lnTo>
                    <a:pt x="2" y="44"/>
                  </a:lnTo>
                  <a:lnTo>
                    <a:pt x="2" y="44"/>
                  </a:lnTo>
                  <a:lnTo>
                    <a:pt x="6" y="48"/>
                  </a:lnTo>
                  <a:lnTo>
                    <a:pt x="8" y="52"/>
                  </a:lnTo>
                  <a:lnTo>
                    <a:pt x="8" y="52"/>
                  </a:lnTo>
                  <a:lnTo>
                    <a:pt x="8" y="52"/>
                  </a:lnTo>
                  <a:lnTo>
                    <a:pt x="8" y="52"/>
                  </a:lnTo>
                  <a:lnTo>
                    <a:pt x="8" y="52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5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GPN_DIN Condensed Regular"/>
                <a:ea typeface="+mn-ea"/>
                <a:cs typeface="+mn-cs"/>
              </a:endParaRPr>
            </a:p>
          </p:txBody>
        </p:sp>
        <p:sp>
          <p:nvSpPr>
            <p:cNvPr id="72" name="Freeform 27">
              <a:extLst>
                <a:ext uri="{FF2B5EF4-FFF2-40B4-BE49-F238E27FC236}">
                  <a16:creationId xmlns:a16="http://schemas.microsoft.com/office/drawing/2014/main" id="{1777A6CF-42EC-457A-9DF2-A5537DF5C25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64243" y="2988384"/>
              <a:ext cx="239259" cy="229784"/>
            </a:xfrm>
            <a:custGeom>
              <a:avLst/>
              <a:gdLst>
                <a:gd name="T0" fmla="*/ 75 w 101"/>
                <a:gd name="T1" fmla="*/ 79 h 97"/>
                <a:gd name="T2" fmla="*/ 79 w 101"/>
                <a:gd name="T3" fmla="*/ 75 h 97"/>
                <a:gd name="T4" fmla="*/ 79 w 101"/>
                <a:gd name="T5" fmla="*/ 72 h 97"/>
                <a:gd name="T6" fmla="*/ 85 w 101"/>
                <a:gd name="T7" fmla="*/ 68 h 97"/>
                <a:gd name="T8" fmla="*/ 89 w 101"/>
                <a:gd name="T9" fmla="*/ 62 h 97"/>
                <a:gd name="T10" fmla="*/ 89 w 101"/>
                <a:gd name="T11" fmla="*/ 62 h 97"/>
                <a:gd name="T12" fmla="*/ 87 w 101"/>
                <a:gd name="T13" fmla="*/ 60 h 97"/>
                <a:gd name="T14" fmla="*/ 87 w 101"/>
                <a:gd name="T15" fmla="*/ 54 h 97"/>
                <a:gd name="T16" fmla="*/ 91 w 101"/>
                <a:gd name="T17" fmla="*/ 50 h 97"/>
                <a:gd name="T18" fmla="*/ 95 w 101"/>
                <a:gd name="T19" fmla="*/ 46 h 97"/>
                <a:gd name="T20" fmla="*/ 101 w 101"/>
                <a:gd name="T21" fmla="*/ 44 h 97"/>
                <a:gd name="T22" fmla="*/ 101 w 101"/>
                <a:gd name="T23" fmla="*/ 42 h 97"/>
                <a:gd name="T24" fmla="*/ 97 w 101"/>
                <a:gd name="T25" fmla="*/ 34 h 97"/>
                <a:gd name="T26" fmla="*/ 97 w 101"/>
                <a:gd name="T27" fmla="*/ 30 h 97"/>
                <a:gd name="T28" fmla="*/ 99 w 101"/>
                <a:gd name="T29" fmla="*/ 24 h 97"/>
                <a:gd name="T30" fmla="*/ 97 w 101"/>
                <a:gd name="T31" fmla="*/ 20 h 97"/>
                <a:gd name="T32" fmla="*/ 89 w 101"/>
                <a:gd name="T33" fmla="*/ 4 h 97"/>
                <a:gd name="T34" fmla="*/ 75 w 101"/>
                <a:gd name="T35" fmla="*/ 6 h 97"/>
                <a:gd name="T36" fmla="*/ 73 w 101"/>
                <a:gd name="T37" fmla="*/ 6 h 97"/>
                <a:gd name="T38" fmla="*/ 67 w 101"/>
                <a:gd name="T39" fmla="*/ 4 h 97"/>
                <a:gd name="T40" fmla="*/ 65 w 101"/>
                <a:gd name="T41" fmla="*/ 4 h 97"/>
                <a:gd name="T42" fmla="*/ 61 w 101"/>
                <a:gd name="T43" fmla="*/ 6 h 97"/>
                <a:gd name="T44" fmla="*/ 57 w 101"/>
                <a:gd name="T45" fmla="*/ 12 h 97"/>
                <a:gd name="T46" fmla="*/ 53 w 101"/>
                <a:gd name="T47" fmla="*/ 12 h 97"/>
                <a:gd name="T48" fmla="*/ 44 w 101"/>
                <a:gd name="T49" fmla="*/ 2 h 97"/>
                <a:gd name="T50" fmla="*/ 42 w 101"/>
                <a:gd name="T51" fmla="*/ 0 h 97"/>
                <a:gd name="T52" fmla="*/ 30 w 101"/>
                <a:gd name="T53" fmla="*/ 0 h 97"/>
                <a:gd name="T54" fmla="*/ 18 w 101"/>
                <a:gd name="T55" fmla="*/ 0 h 97"/>
                <a:gd name="T56" fmla="*/ 8 w 101"/>
                <a:gd name="T57" fmla="*/ 4 h 97"/>
                <a:gd name="T58" fmla="*/ 6 w 101"/>
                <a:gd name="T59" fmla="*/ 6 h 97"/>
                <a:gd name="T60" fmla="*/ 2 w 101"/>
                <a:gd name="T61" fmla="*/ 6 h 97"/>
                <a:gd name="T62" fmla="*/ 4 w 101"/>
                <a:gd name="T63" fmla="*/ 16 h 97"/>
                <a:gd name="T64" fmla="*/ 4 w 101"/>
                <a:gd name="T65" fmla="*/ 20 h 97"/>
                <a:gd name="T66" fmla="*/ 0 w 101"/>
                <a:gd name="T67" fmla="*/ 26 h 97"/>
                <a:gd name="T68" fmla="*/ 0 w 101"/>
                <a:gd name="T69" fmla="*/ 28 h 97"/>
                <a:gd name="T70" fmla="*/ 4 w 101"/>
                <a:gd name="T71" fmla="*/ 34 h 97"/>
                <a:gd name="T72" fmla="*/ 2 w 101"/>
                <a:gd name="T73" fmla="*/ 42 h 97"/>
                <a:gd name="T74" fmla="*/ 4 w 101"/>
                <a:gd name="T75" fmla="*/ 48 h 97"/>
                <a:gd name="T76" fmla="*/ 18 w 101"/>
                <a:gd name="T77" fmla="*/ 66 h 97"/>
                <a:gd name="T78" fmla="*/ 16 w 101"/>
                <a:gd name="T79" fmla="*/ 68 h 97"/>
                <a:gd name="T80" fmla="*/ 10 w 101"/>
                <a:gd name="T81" fmla="*/ 72 h 97"/>
                <a:gd name="T82" fmla="*/ 12 w 101"/>
                <a:gd name="T83" fmla="*/ 75 h 97"/>
                <a:gd name="T84" fmla="*/ 16 w 101"/>
                <a:gd name="T85" fmla="*/ 81 h 97"/>
                <a:gd name="T86" fmla="*/ 16 w 101"/>
                <a:gd name="T87" fmla="*/ 81 h 97"/>
                <a:gd name="T88" fmla="*/ 22 w 101"/>
                <a:gd name="T89" fmla="*/ 85 h 97"/>
                <a:gd name="T90" fmla="*/ 24 w 101"/>
                <a:gd name="T91" fmla="*/ 91 h 97"/>
                <a:gd name="T92" fmla="*/ 28 w 101"/>
                <a:gd name="T93" fmla="*/ 97 h 97"/>
                <a:gd name="T94" fmla="*/ 34 w 101"/>
                <a:gd name="T95" fmla="*/ 97 h 97"/>
                <a:gd name="T96" fmla="*/ 40 w 101"/>
                <a:gd name="T97" fmla="*/ 95 h 97"/>
                <a:gd name="T98" fmla="*/ 44 w 101"/>
                <a:gd name="T99" fmla="*/ 93 h 97"/>
                <a:gd name="T100" fmla="*/ 46 w 101"/>
                <a:gd name="T101" fmla="*/ 93 h 97"/>
                <a:gd name="T102" fmla="*/ 50 w 101"/>
                <a:gd name="T103" fmla="*/ 91 h 97"/>
                <a:gd name="T104" fmla="*/ 53 w 101"/>
                <a:gd name="T105" fmla="*/ 89 h 97"/>
                <a:gd name="T106" fmla="*/ 57 w 101"/>
                <a:gd name="T107" fmla="*/ 91 h 97"/>
                <a:gd name="T108" fmla="*/ 69 w 101"/>
                <a:gd name="T109" fmla="*/ 85 h 97"/>
                <a:gd name="T110" fmla="*/ 71 w 101"/>
                <a:gd name="T111" fmla="*/ 81 h 97"/>
                <a:gd name="T112" fmla="*/ 75 w 101"/>
                <a:gd name="T113" fmla="*/ 79 h 97"/>
                <a:gd name="T114" fmla="*/ 75 w 101"/>
                <a:gd name="T115" fmla="*/ 79 h 97"/>
                <a:gd name="T116" fmla="*/ 75 w 101"/>
                <a:gd name="T117" fmla="*/ 79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01" h="97">
                  <a:moveTo>
                    <a:pt x="75" y="79"/>
                  </a:moveTo>
                  <a:lnTo>
                    <a:pt x="75" y="79"/>
                  </a:lnTo>
                  <a:lnTo>
                    <a:pt x="77" y="79"/>
                  </a:lnTo>
                  <a:lnTo>
                    <a:pt x="79" y="75"/>
                  </a:lnTo>
                  <a:lnTo>
                    <a:pt x="79" y="75"/>
                  </a:lnTo>
                  <a:lnTo>
                    <a:pt x="79" y="72"/>
                  </a:lnTo>
                  <a:lnTo>
                    <a:pt x="79" y="72"/>
                  </a:lnTo>
                  <a:lnTo>
                    <a:pt x="85" y="68"/>
                  </a:lnTo>
                  <a:lnTo>
                    <a:pt x="89" y="62"/>
                  </a:lnTo>
                  <a:lnTo>
                    <a:pt x="89" y="62"/>
                  </a:lnTo>
                  <a:lnTo>
                    <a:pt x="89" y="62"/>
                  </a:lnTo>
                  <a:lnTo>
                    <a:pt x="89" y="62"/>
                  </a:lnTo>
                  <a:lnTo>
                    <a:pt x="87" y="60"/>
                  </a:lnTo>
                  <a:lnTo>
                    <a:pt x="87" y="60"/>
                  </a:lnTo>
                  <a:lnTo>
                    <a:pt x="87" y="60"/>
                  </a:lnTo>
                  <a:lnTo>
                    <a:pt x="87" y="54"/>
                  </a:lnTo>
                  <a:lnTo>
                    <a:pt x="91" y="50"/>
                  </a:lnTo>
                  <a:lnTo>
                    <a:pt x="91" y="50"/>
                  </a:lnTo>
                  <a:lnTo>
                    <a:pt x="93" y="46"/>
                  </a:lnTo>
                  <a:lnTo>
                    <a:pt x="95" y="46"/>
                  </a:lnTo>
                  <a:lnTo>
                    <a:pt x="97" y="46"/>
                  </a:lnTo>
                  <a:lnTo>
                    <a:pt x="101" y="44"/>
                  </a:lnTo>
                  <a:lnTo>
                    <a:pt x="101" y="44"/>
                  </a:lnTo>
                  <a:lnTo>
                    <a:pt x="101" y="42"/>
                  </a:lnTo>
                  <a:lnTo>
                    <a:pt x="99" y="38"/>
                  </a:lnTo>
                  <a:lnTo>
                    <a:pt x="97" y="34"/>
                  </a:lnTo>
                  <a:lnTo>
                    <a:pt x="97" y="30"/>
                  </a:lnTo>
                  <a:lnTo>
                    <a:pt x="97" y="30"/>
                  </a:lnTo>
                  <a:lnTo>
                    <a:pt x="99" y="26"/>
                  </a:lnTo>
                  <a:lnTo>
                    <a:pt x="99" y="24"/>
                  </a:lnTo>
                  <a:lnTo>
                    <a:pt x="97" y="20"/>
                  </a:lnTo>
                  <a:lnTo>
                    <a:pt x="97" y="20"/>
                  </a:lnTo>
                  <a:lnTo>
                    <a:pt x="89" y="4"/>
                  </a:lnTo>
                  <a:lnTo>
                    <a:pt x="89" y="4"/>
                  </a:lnTo>
                  <a:lnTo>
                    <a:pt x="83" y="4"/>
                  </a:lnTo>
                  <a:lnTo>
                    <a:pt x="75" y="6"/>
                  </a:lnTo>
                  <a:lnTo>
                    <a:pt x="75" y="6"/>
                  </a:lnTo>
                  <a:lnTo>
                    <a:pt x="73" y="6"/>
                  </a:lnTo>
                  <a:lnTo>
                    <a:pt x="69" y="6"/>
                  </a:lnTo>
                  <a:lnTo>
                    <a:pt x="67" y="4"/>
                  </a:lnTo>
                  <a:lnTo>
                    <a:pt x="65" y="4"/>
                  </a:lnTo>
                  <a:lnTo>
                    <a:pt x="65" y="4"/>
                  </a:lnTo>
                  <a:lnTo>
                    <a:pt x="63" y="4"/>
                  </a:lnTo>
                  <a:lnTo>
                    <a:pt x="61" y="6"/>
                  </a:lnTo>
                  <a:lnTo>
                    <a:pt x="57" y="8"/>
                  </a:lnTo>
                  <a:lnTo>
                    <a:pt x="57" y="12"/>
                  </a:lnTo>
                  <a:lnTo>
                    <a:pt x="57" y="12"/>
                  </a:lnTo>
                  <a:lnTo>
                    <a:pt x="53" y="12"/>
                  </a:lnTo>
                  <a:lnTo>
                    <a:pt x="51" y="8"/>
                  </a:lnTo>
                  <a:lnTo>
                    <a:pt x="44" y="2"/>
                  </a:lnTo>
                  <a:lnTo>
                    <a:pt x="44" y="2"/>
                  </a:lnTo>
                  <a:lnTo>
                    <a:pt x="42" y="0"/>
                  </a:lnTo>
                  <a:lnTo>
                    <a:pt x="38" y="0"/>
                  </a:lnTo>
                  <a:lnTo>
                    <a:pt x="30" y="0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10" y="0"/>
                  </a:lnTo>
                  <a:lnTo>
                    <a:pt x="8" y="4"/>
                  </a:lnTo>
                  <a:lnTo>
                    <a:pt x="8" y="4"/>
                  </a:lnTo>
                  <a:lnTo>
                    <a:pt x="6" y="6"/>
                  </a:lnTo>
                  <a:lnTo>
                    <a:pt x="2" y="6"/>
                  </a:lnTo>
                  <a:lnTo>
                    <a:pt x="2" y="6"/>
                  </a:lnTo>
                  <a:lnTo>
                    <a:pt x="2" y="12"/>
                  </a:lnTo>
                  <a:lnTo>
                    <a:pt x="4" y="16"/>
                  </a:lnTo>
                  <a:lnTo>
                    <a:pt x="4" y="16"/>
                  </a:lnTo>
                  <a:lnTo>
                    <a:pt x="4" y="20"/>
                  </a:lnTo>
                  <a:lnTo>
                    <a:pt x="2" y="22"/>
                  </a:lnTo>
                  <a:lnTo>
                    <a:pt x="0" y="26"/>
                  </a:lnTo>
                  <a:lnTo>
                    <a:pt x="0" y="26"/>
                  </a:lnTo>
                  <a:lnTo>
                    <a:pt x="0" y="28"/>
                  </a:lnTo>
                  <a:lnTo>
                    <a:pt x="2" y="34"/>
                  </a:lnTo>
                  <a:lnTo>
                    <a:pt x="4" y="34"/>
                  </a:lnTo>
                  <a:lnTo>
                    <a:pt x="4" y="34"/>
                  </a:lnTo>
                  <a:lnTo>
                    <a:pt x="2" y="42"/>
                  </a:lnTo>
                  <a:lnTo>
                    <a:pt x="2" y="42"/>
                  </a:lnTo>
                  <a:lnTo>
                    <a:pt x="4" y="48"/>
                  </a:lnTo>
                  <a:lnTo>
                    <a:pt x="8" y="54"/>
                  </a:lnTo>
                  <a:lnTo>
                    <a:pt x="18" y="66"/>
                  </a:lnTo>
                  <a:lnTo>
                    <a:pt x="18" y="66"/>
                  </a:lnTo>
                  <a:lnTo>
                    <a:pt x="16" y="68"/>
                  </a:lnTo>
                  <a:lnTo>
                    <a:pt x="10" y="72"/>
                  </a:lnTo>
                  <a:lnTo>
                    <a:pt x="10" y="72"/>
                  </a:lnTo>
                  <a:lnTo>
                    <a:pt x="10" y="72"/>
                  </a:lnTo>
                  <a:lnTo>
                    <a:pt x="12" y="75"/>
                  </a:lnTo>
                  <a:lnTo>
                    <a:pt x="16" y="81"/>
                  </a:lnTo>
                  <a:lnTo>
                    <a:pt x="16" y="81"/>
                  </a:lnTo>
                  <a:lnTo>
                    <a:pt x="16" y="81"/>
                  </a:lnTo>
                  <a:lnTo>
                    <a:pt x="16" y="81"/>
                  </a:lnTo>
                  <a:lnTo>
                    <a:pt x="20" y="83"/>
                  </a:lnTo>
                  <a:lnTo>
                    <a:pt x="22" y="85"/>
                  </a:lnTo>
                  <a:lnTo>
                    <a:pt x="24" y="91"/>
                  </a:lnTo>
                  <a:lnTo>
                    <a:pt x="24" y="91"/>
                  </a:lnTo>
                  <a:lnTo>
                    <a:pt x="26" y="95"/>
                  </a:lnTo>
                  <a:lnTo>
                    <a:pt x="28" y="97"/>
                  </a:lnTo>
                  <a:lnTo>
                    <a:pt x="34" y="97"/>
                  </a:lnTo>
                  <a:lnTo>
                    <a:pt x="34" y="97"/>
                  </a:lnTo>
                  <a:lnTo>
                    <a:pt x="38" y="97"/>
                  </a:lnTo>
                  <a:lnTo>
                    <a:pt x="40" y="95"/>
                  </a:lnTo>
                  <a:lnTo>
                    <a:pt x="42" y="93"/>
                  </a:lnTo>
                  <a:lnTo>
                    <a:pt x="44" y="93"/>
                  </a:lnTo>
                  <a:lnTo>
                    <a:pt x="44" y="93"/>
                  </a:lnTo>
                  <a:lnTo>
                    <a:pt x="46" y="93"/>
                  </a:lnTo>
                  <a:lnTo>
                    <a:pt x="48" y="91"/>
                  </a:lnTo>
                  <a:lnTo>
                    <a:pt x="50" y="91"/>
                  </a:lnTo>
                  <a:lnTo>
                    <a:pt x="50" y="91"/>
                  </a:lnTo>
                  <a:lnTo>
                    <a:pt x="53" y="89"/>
                  </a:lnTo>
                  <a:lnTo>
                    <a:pt x="55" y="89"/>
                  </a:lnTo>
                  <a:lnTo>
                    <a:pt x="57" y="91"/>
                  </a:lnTo>
                  <a:lnTo>
                    <a:pt x="57" y="91"/>
                  </a:lnTo>
                  <a:lnTo>
                    <a:pt x="69" y="85"/>
                  </a:lnTo>
                  <a:lnTo>
                    <a:pt x="69" y="85"/>
                  </a:lnTo>
                  <a:lnTo>
                    <a:pt x="71" y="81"/>
                  </a:lnTo>
                  <a:lnTo>
                    <a:pt x="71" y="81"/>
                  </a:lnTo>
                  <a:lnTo>
                    <a:pt x="75" y="79"/>
                  </a:lnTo>
                  <a:lnTo>
                    <a:pt x="75" y="79"/>
                  </a:lnTo>
                  <a:lnTo>
                    <a:pt x="75" y="79"/>
                  </a:lnTo>
                  <a:lnTo>
                    <a:pt x="75" y="79"/>
                  </a:lnTo>
                  <a:lnTo>
                    <a:pt x="75" y="79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5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GPN_DIN Condensed Regular"/>
                <a:ea typeface="+mn-ea"/>
                <a:cs typeface="+mn-cs"/>
              </a:endParaRPr>
            </a:p>
          </p:txBody>
        </p:sp>
        <p:sp>
          <p:nvSpPr>
            <p:cNvPr id="73" name="Freeform 28">
              <a:extLst>
                <a:ext uri="{FF2B5EF4-FFF2-40B4-BE49-F238E27FC236}">
                  <a16:creationId xmlns:a16="http://schemas.microsoft.com/office/drawing/2014/main" id="{4462B1B8-3CD1-4A39-B3A8-E70666DA9AB8}"/>
                </a:ext>
              </a:extLst>
            </p:cNvPr>
            <p:cNvSpPr>
              <a:spLocks/>
            </p:cNvSpPr>
            <p:nvPr/>
          </p:nvSpPr>
          <p:spPr bwMode="auto">
            <a:xfrm>
              <a:off x="1403502" y="3393466"/>
              <a:ext cx="341122" cy="395607"/>
            </a:xfrm>
            <a:custGeom>
              <a:avLst/>
              <a:gdLst>
                <a:gd name="T0" fmla="*/ 112 w 144"/>
                <a:gd name="T1" fmla="*/ 167 h 167"/>
                <a:gd name="T2" fmla="*/ 116 w 144"/>
                <a:gd name="T3" fmla="*/ 157 h 167"/>
                <a:gd name="T4" fmla="*/ 124 w 144"/>
                <a:gd name="T5" fmla="*/ 151 h 167"/>
                <a:gd name="T6" fmla="*/ 130 w 144"/>
                <a:gd name="T7" fmla="*/ 143 h 167"/>
                <a:gd name="T8" fmla="*/ 132 w 144"/>
                <a:gd name="T9" fmla="*/ 133 h 167"/>
                <a:gd name="T10" fmla="*/ 132 w 144"/>
                <a:gd name="T11" fmla="*/ 122 h 167"/>
                <a:gd name="T12" fmla="*/ 136 w 144"/>
                <a:gd name="T13" fmla="*/ 118 h 167"/>
                <a:gd name="T14" fmla="*/ 136 w 144"/>
                <a:gd name="T15" fmla="*/ 106 h 167"/>
                <a:gd name="T16" fmla="*/ 142 w 144"/>
                <a:gd name="T17" fmla="*/ 98 h 167"/>
                <a:gd name="T18" fmla="*/ 134 w 144"/>
                <a:gd name="T19" fmla="*/ 88 h 167"/>
                <a:gd name="T20" fmla="*/ 132 w 144"/>
                <a:gd name="T21" fmla="*/ 86 h 167"/>
                <a:gd name="T22" fmla="*/ 122 w 144"/>
                <a:gd name="T23" fmla="*/ 76 h 167"/>
                <a:gd name="T24" fmla="*/ 108 w 144"/>
                <a:gd name="T25" fmla="*/ 62 h 167"/>
                <a:gd name="T26" fmla="*/ 102 w 144"/>
                <a:gd name="T27" fmla="*/ 64 h 167"/>
                <a:gd name="T28" fmla="*/ 96 w 144"/>
                <a:gd name="T29" fmla="*/ 70 h 167"/>
                <a:gd name="T30" fmla="*/ 88 w 144"/>
                <a:gd name="T31" fmla="*/ 64 h 167"/>
                <a:gd name="T32" fmla="*/ 82 w 144"/>
                <a:gd name="T33" fmla="*/ 50 h 167"/>
                <a:gd name="T34" fmla="*/ 84 w 144"/>
                <a:gd name="T35" fmla="*/ 40 h 167"/>
                <a:gd name="T36" fmla="*/ 80 w 144"/>
                <a:gd name="T37" fmla="*/ 28 h 167"/>
                <a:gd name="T38" fmla="*/ 74 w 144"/>
                <a:gd name="T39" fmla="*/ 24 h 167"/>
                <a:gd name="T40" fmla="*/ 62 w 144"/>
                <a:gd name="T41" fmla="*/ 20 h 167"/>
                <a:gd name="T42" fmla="*/ 56 w 144"/>
                <a:gd name="T43" fmla="*/ 12 h 167"/>
                <a:gd name="T44" fmla="*/ 46 w 144"/>
                <a:gd name="T45" fmla="*/ 10 h 167"/>
                <a:gd name="T46" fmla="*/ 42 w 144"/>
                <a:gd name="T47" fmla="*/ 2 h 167"/>
                <a:gd name="T48" fmla="*/ 38 w 144"/>
                <a:gd name="T49" fmla="*/ 0 h 167"/>
                <a:gd name="T50" fmla="*/ 28 w 144"/>
                <a:gd name="T51" fmla="*/ 12 h 167"/>
                <a:gd name="T52" fmla="*/ 24 w 144"/>
                <a:gd name="T53" fmla="*/ 24 h 167"/>
                <a:gd name="T54" fmla="*/ 20 w 144"/>
                <a:gd name="T55" fmla="*/ 36 h 167"/>
                <a:gd name="T56" fmla="*/ 16 w 144"/>
                <a:gd name="T57" fmla="*/ 72 h 167"/>
                <a:gd name="T58" fmla="*/ 16 w 144"/>
                <a:gd name="T59" fmla="*/ 74 h 167"/>
                <a:gd name="T60" fmla="*/ 10 w 144"/>
                <a:gd name="T61" fmla="*/ 74 h 167"/>
                <a:gd name="T62" fmla="*/ 0 w 144"/>
                <a:gd name="T63" fmla="*/ 78 h 167"/>
                <a:gd name="T64" fmla="*/ 10 w 144"/>
                <a:gd name="T65" fmla="*/ 86 h 167"/>
                <a:gd name="T66" fmla="*/ 20 w 144"/>
                <a:gd name="T67" fmla="*/ 100 h 167"/>
                <a:gd name="T68" fmla="*/ 24 w 144"/>
                <a:gd name="T69" fmla="*/ 108 h 167"/>
                <a:gd name="T70" fmla="*/ 32 w 144"/>
                <a:gd name="T71" fmla="*/ 116 h 167"/>
                <a:gd name="T72" fmla="*/ 40 w 144"/>
                <a:gd name="T73" fmla="*/ 112 h 167"/>
                <a:gd name="T74" fmla="*/ 44 w 144"/>
                <a:gd name="T75" fmla="*/ 122 h 167"/>
                <a:gd name="T76" fmla="*/ 46 w 144"/>
                <a:gd name="T77" fmla="*/ 130 h 167"/>
                <a:gd name="T78" fmla="*/ 60 w 144"/>
                <a:gd name="T79" fmla="*/ 139 h 167"/>
                <a:gd name="T80" fmla="*/ 70 w 144"/>
                <a:gd name="T81" fmla="*/ 143 h 167"/>
                <a:gd name="T82" fmla="*/ 70 w 144"/>
                <a:gd name="T83" fmla="*/ 153 h 167"/>
                <a:gd name="T84" fmla="*/ 78 w 144"/>
                <a:gd name="T85" fmla="*/ 155 h 167"/>
                <a:gd name="T86" fmla="*/ 92 w 144"/>
                <a:gd name="T87" fmla="*/ 153 h 167"/>
                <a:gd name="T88" fmla="*/ 98 w 144"/>
                <a:gd name="T89" fmla="*/ 161 h 167"/>
                <a:gd name="T90" fmla="*/ 102 w 144"/>
                <a:gd name="T91" fmla="*/ 167 h 167"/>
                <a:gd name="T92" fmla="*/ 106 w 144"/>
                <a:gd name="T93" fmla="*/ 167 h 167"/>
                <a:gd name="T94" fmla="*/ 110 w 144"/>
                <a:gd name="T95" fmla="*/ 167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44" h="167">
                  <a:moveTo>
                    <a:pt x="110" y="167"/>
                  </a:moveTo>
                  <a:lnTo>
                    <a:pt x="110" y="167"/>
                  </a:lnTo>
                  <a:lnTo>
                    <a:pt x="112" y="167"/>
                  </a:lnTo>
                  <a:lnTo>
                    <a:pt x="114" y="165"/>
                  </a:lnTo>
                  <a:lnTo>
                    <a:pt x="116" y="157"/>
                  </a:lnTo>
                  <a:lnTo>
                    <a:pt x="116" y="157"/>
                  </a:lnTo>
                  <a:lnTo>
                    <a:pt x="120" y="155"/>
                  </a:lnTo>
                  <a:lnTo>
                    <a:pt x="124" y="153"/>
                  </a:lnTo>
                  <a:lnTo>
                    <a:pt x="124" y="151"/>
                  </a:lnTo>
                  <a:lnTo>
                    <a:pt x="128" y="149"/>
                  </a:lnTo>
                  <a:lnTo>
                    <a:pt x="128" y="149"/>
                  </a:lnTo>
                  <a:lnTo>
                    <a:pt x="130" y="143"/>
                  </a:lnTo>
                  <a:lnTo>
                    <a:pt x="132" y="141"/>
                  </a:lnTo>
                  <a:lnTo>
                    <a:pt x="132" y="141"/>
                  </a:lnTo>
                  <a:lnTo>
                    <a:pt x="132" y="133"/>
                  </a:lnTo>
                  <a:lnTo>
                    <a:pt x="132" y="130"/>
                  </a:lnTo>
                  <a:lnTo>
                    <a:pt x="132" y="124"/>
                  </a:lnTo>
                  <a:lnTo>
                    <a:pt x="132" y="122"/>
                  </a:lnTo>
                  <a:lnTo>
                    <a:pt x="132" y="122"/>
                  </a:lnTo>
                  <a:lnTo>
                    <a:pt x="134" y="118"/>
                  </a:lnTo>
                  <a:lnTo>
                    <a:pt x="136" y="118"/>
                  </a:lnTo>
                  <a:lnTo>
                    <a:pt x="136" y="112"/>
                  </a:lnTo>
                  <a:lnTo>
                    <a:pt x="136" y="112"/>
                  </a:lnTo>
                  <a:lnTo>
                    <a:pt x="136" y="106"/>
                  </a:lnTo>
                  <a:lnTo>
                    <a:pt x="138" y="102"/>
                  </a:lnTo>
                  <a:lnTo>
                    <a:pt x="142" y="98"/>
                  </a:lnTo>
                  <a:lnTo>
                    <a:pt x="142" y="98"/>
                  </a:lnTo>
                  <a:lnTo>
                    <a:pt x="144" y="94"/>
                  </a:lnTo>
                  <a:lnTo>
                    <a:pt x="142" y="92"/>
                  </a:lnTo>
                  <a:lnTo>
                    <a:pt x="134" y="88"/>
                  </a:lnTo>
                  <a:lnTo>
                    <a:pt x="134" y="88"/>
                  </a:lnTo>
                  <a:lnTo>
                    <a:pt x="132" y="86"/>
                  </a:lnTo>
                  <a:lnTo>
                    <a:pt x="132" y="86"/>
                  </a:lnTo>
                  <a:lnTo>
                    <a:pt x="126" y="82"/>
                  </a:lnTo>
                  <a:lnTo>
                    <a:pt x="122" y="76"/>
                  </a:lnTo>
                  <a:lnTo>
                    <a:pt x="122" y="76"/>
                  </a:lnTo>
                  <a:lnTo>
                    <a:pt x="114" y="66"/>
                  </a:lnTo>
                  <a:lnTo>
                    <a:pt x="110" y="64"/>
                  </a:lnTo>
                  <a:lnTo>
                    <a:pt x="108" y="62"/>
                  </a:lnTo>
                  <a:lnTo>
                    <a:pt x="108" y="62"/>
                  </a:lnTo>
                  <a:lnTo>
                    <a:pt x="104" y="62"/>
                  </a:lnTo>
                  <a:lnTo>
                    <a:pt x="102" y="64"/>
                  </a:lnTo>
                  <a:lnTo>
                    <a:pt x="98" y="66"/>
                  </a:lnTo>
                  <a:lnTo>
                    <a:pt x="98" y="66"/>
                  </a:lnTo>
                  <a:lnTo>
                    <a:pt x="96" y="70"/>
                  </a:lnTo>
                  <a:lnTo>
                    <a:pt x="92" y="70"/>
                  </a:lnTo>
                  <a:lnTo>
                    <a:pt x="88" y="64"/>
                  </a:lnTo>
                  <a:lnTo>
                    <a:pt x="88" y="64"/>
                  </a:lnTo>
                  <a:lnTo>
                    <a:pt x="84" y="62"/>
                  </a:lnTo>
                  <a:lnTo>
                    <a:pt x="84" y="56"/>
                  </a:lnTo>
                  <a:lnTo>
                    <a:pt x="82" y="50"/>
                  </a:lnTo>
                  <a:lnTo>
                    <a:pt x="82" y="46"/>
                  </a:lnTo>
                  <a:lnTo>
                    <a:pt x="82" y="46"/>
                  </a:lnTo>
                  <a:lnTo>
                    <a:pt x="84" y="40"/>
                  </a:lnTo>
                  <a:lnTo>
                    <a:pt x="82" y="36"/>
                  </a:lnTo>
                  <a:lnTo>
                    <a:pt x="82" y="36"/>
                  </a:lnTo>
                  <a:lnTo>
                    <a:pt x="80" y="28"/>
                  </a:lnTo>
                  <a:lnTo>
                    <a:pt x="78" y="26"/>
                  </a:lnTo>
                  <a:lnTo>
                    <a:pt x="74" y="24"/>
                  </a:lnTo>
                  <a:lnTo>
                    <a:pt x="74" y="24"/>
                  </a:lnTo>
                  <a:lnTo>
                    <a:pt x="70" y="20"/>
                  </a:lnTo>
                  <a:lnTo>
                    <a:pt x="66" y="20"/>
                  </a:lnTo>
                  <a:lnTo>
                    <a:pt x="62" y="20"/>
                  </a:lnTo>
                  <a:lnTo>
                    <a:pt x="58" y="16"/>
                  </a:lnTo>
                  <a:lnTo>
                    <a:pt x="58" y="16"/>
                  </a:lnTo>
                  <a:lnTo>
                    <a:pt x="56" y="12"/>
                  </a:lnTo>
                  <a:lnTo>
                    <a:pt x="52" y="12"/>
                  </a:lnTo>
                  <a:lnTo>
                    <a:pt x="52" y="12"/>
                  </a:lnTo>
                  <a:lnTo>
                    <a:pt x="46" y="10"/>
                  </a:lnTo>
                  <a:lnTo>
                    <a:pt x="44" y="4"/>
                  </a:lnTo>
                  <a:lnTo>
                    <a:pt x="44" y="4"/>
                  </a:lnTo>
                  <a:lnTo>
                    <a:pt x="42" y="2"/>
                  </a:lnTo>
                  <a:lnTo>
                    <a:pt x="42" y="2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34" y="6"/>
                  </a:lnTo>
                  <a:lnTo>
                    <a:pt x="30" y="10"/>
                  </a:lnTo>
                  <a:lnTo>
                    <a:pt x="28" y="12"/>
                  </a:lnTo>
                  <a:lnTo>
                    <a:pt x="28" y="12"/>
                  </a:lnTo>
                  <a:lnTo>
                    <a:pt x="30" y="18"/>
                  </a:lnTo>
                  <a:lnTo>
                    <a:pt x="24" y="24"/>
                  </a:lnTo>
                  <a:lnTo>
                    <a:pt x="24" y="24"/>
                  </a:lnTo>
                  <a:lnTo>
                    <a:pt x="24" y="28"/>
                  </a:lnTo>
                  <a:lnTo>
                    <a:pt x="20" y="36"/>
                  </a:lnTo>
                  <a:lnTo>
                    <a:pt x="20" y="36"/>
                  </a:lnTo>
                  <a:lnTo>
                    <a:pt x="16" y="72"/>
                  </a:lnTo>
                  <a:lnTo>
                    <a:pt x="16" y="72"/>
                  </a:lnTo>
                  <a:lnTo>
                    <a:pt x="16" y="76"/>
                  </a:lnTo>
                  <a:lnTo>
                    <a:pt x="16" y="76"/>
                  </a:lnTo>
                  <a:lnTo>
                    <a:pt x="16" y="74"/>
                  </a:lnTo>
                  <a:lnTo>
                    <a:pt x="12" y="74"/>
                  </a:lnTo>
                  <a:lnTo>
                    <a:pt x="10" y="74"/>
                  </a:lnTo>
                  <a:lnTo>
                    <a:pt x="10" y="74"/>
                  </a:lnTo>
                  <a:lnTo>
                    <a:pt x="6" y="76"/>
                  </a:lnTo>
                  <a:lnTo>
                    <a:pt x="0" y="78"/>
                  </a:lnTo>
                  <a:lnTo>
                    <a:pt x="0" y="78"/>
                  </a:lnTo>
                  <a:lnTo>
                    <a:pt x="6" y="82"/>
                  </a:lnTo>
                  <a:lnTo>
                    <a:pt x="6" y="82"/>
                  </a:lnTo>
                  <a:lnTo>
                    <a:pt x="10" y="86"/>
                  </a:lnTo>
                  <a:lnTo>
                    <a:pt x="12" y="94"/>
                  </a:lnTo>
                  <a:lnTo>
                    <a:pt x="12" y="94"/>
                  </a:lnTo>
                  <a:lnTo>
                    <a:pt x="20" y="100"/>
                  </a:lnTo>
                  <a:lnTo>
                    <a:pt x="20" y="104"/>
                  </a:lnTo>
                  <a:lnTo>
                    <a:pt x="24" y="108"/>
                  </a:lnTo>
                  <a:lnTo>
                    <a:pt x="24" y="108"/>
                  </a:lnTo>
                  <a:lnTo>
                    <a:pt x="24" y="112"/>
                  </a:lnTo>
                  <a:lnTo>
                    <a:pt x="30" y="116"/>
                  </a:lnTo>
                  <a:lnTo>
                    <a:pt x="32" y="116"/>
                  </a:lnTo>
                  <a:lnTo>
                    <a:pt x="36" y="112"/>
                  </a:lnTo>
                  <a:lnTo>
                    <a:pt x="36" y="112"/>
                  </a:lnTo>
                  <a:lnTo>
                    <a:pt x="40" y="112"/>
                  </a:lnTo>
                  <a:lnTo>
                    <a:pt x="42" y="116"/>
                  </a:lnTo>
                  <a:lnTo>
                    <a:pt x="44" y="118"/>
                  </a:lnTo>
                  <a:lnTo>
                    <a:pt x="44" y="122"/>
                  </a:lnTo>
                  <a:lnTo>
                    <a:pt x="44" y="122"/>
                  </a:lnTo>
                  <a:lnTo>
                    <a:pt x="46" y="128"/>
                  </a:lnTo>
                  <a:lnTo>
                    <a:pt x="46" y="130"/>
                  </a:lnTo>
                  <a:lnTo>
                    <a:pt x="52" y="133"/>
                  </a:lnTo>
                  <a:lnTo>
                    <a:pt x="52" y="133"/>
                  </a:lnTo>
                  <a:lnTo>
                    <a:pt x="60" y="139"/>
                  </a:lnTo>
                  <a:lnTo>
                    <a:pt x="66" y="143"/>
                  </a:lnTo>
                  <a:lnTo>
                    <a:pt x="66" y="143"/>
                  </a:lnTo>
                  <a:lnTo>
                    <a:pt x="70" y="143"/>
                  </a:lnTo>
                  <a:lnTo>
                    <a:pt x="70" y="145"/>
                  </a:lnTo>
                  <a:lnTo>
                    <a:pt x="70" y="149"/>
                  </a:lnTo>
                  <a:lnTo>
                    <a:pt x="70" y="153"/>
                  </a:lnTo>
                  <a:lnTo>
                    <a:pt x="70" y="153"/>
                  </a:lnTo>
                  <a:lnTo>
                    <a:pt x="74" y="155"/>
                  </a:lnTo>
                  <a:lnTo>
                    <a:pt x="78" y="155"/>
                  </a:lnTo>
                  <a:lnTo>
                    <a:pt x="88" y="153"/>
                  </a:lnTo>
                  <a:lnTo>
                    <a:pt x="88" y="153"/>
                  </a:lnTo>
                  <a:lnTo>
                    <a:pt x="92" y="153"/>
                  </a:lnTo>
                  <a:lnTo>
                    <a:pt x="92" y="153"/>
                  </a:lnTo>
                  <a:lnTo>
                    <a:pt x="98" y="155"/>
                  </a:lnTo>
                  <a:lnTo>
                    <a:pt x="98" y="161"/>
                  </a:lnTo>
                  <a:lnTo>
                    <a:pt x="102" y="167"/>
                  </a:lnTo>
                  <a:lnTo>
                    <a:pt x="102" y="167"/>
                  </a:lnTo>
                  <a:lnTo>
                    <a:pt x="102" y="167"/>
                  </a:lnTo>
                  <a:lnTo>
                    <a:pt x="104" y="167"/>
                  </a:lnTo>
                  <a:lnTo>
                    <a:pt x="104" y="167"/>
                  </a:lnTo>
                  <a:lnTo>
                    <a:pt x="106" y="167"/>
                  </a:lnTo>
                  <a:lnTo>
                    <a:pt x="110" y="167"/>
                  </a:lnTo>
                  <a:lnTo>
                    <a:pt x="110" y="167"/>
                  </a:lnTo>
                  <a:lnTo>
                    <a:pt x="110" y="167"/>
                  </a:lnTo>
                  <a:lnTo>
                    <a:pt x="110" y="167"/>
                  </a:lnTo>
                  <a:lnTo>
                    <a:pt x="110" y="167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5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GPN_DIN Condensed Regular"/>
                <a:ea typeface="+mn-ea"/>
                <a:cs typeface="+mn-cs"/>
              </a:endParaRPr>
            </a:p>
          </p:txBody>
        </p:sp>
        <p:sp>
          <p:nvSpPr>
            <p:cNvPr id="74" name="Freeform 29">
              <a:extLst>
                <a:ext uri="{FF2B5EF4-FFF2-40B4-BE49-F238E27FC236}">
                  <a16:creationId xmlns:a16="http://schemas.microsoft.com/office/drawing/2014/main" id="{5550F99B-9847-4D12-B391-E1F02B1225C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9487" y="3180265"/>
              <a:ext cx="291375" cy="279530"/>
            </a:xfrm>
            <a:custGeom>
              <a:avLst/>
              <a:gdLst>
                <a:gd name="T0" fmla="*/ 80 w 123"/>
                <a:gd name="T1" fmla="*/ 100 h 118"/>
                <a:gd name="T2" fmla="*/ 82 w 123"/>
                <a:gd name="T3" fmla="*/ 84 h 118"/>
                <a:gd name="T4" fmla="*/ 90 w 123"/>
                <a:gd name="T5" fmla="*/ 72 h 118"/>
                <a:gd name="T6" fmla="*/ 97 w 123"/>
                <a:gd name="T7" fmla="*/ 64 h 118"/>
                <a:gd name="T8" fmla="*/ 115 w 123"/>
                <a:gd name="T9" fmla="*/ 54 h 118"/>
                <a:gd name="T10" fmla="*/ 117 w 123"/>
                <a:gd name="T11" fmla="*/ 46 h 118"/>
                <a:gd name="T12" fmla="*/ 123 w 123"/>
                <a:gd name="T13" fmla="*/ 40 h 118"/>
                <a:gd name="T14" fmla="*/ 119 w 123"/>
                <a:gd name="T15" fmla="*/ 34 h 118"/>
                <a:gd name="T16" fmla="*/ 115 w 123"/>
                <a:gd name="T17" fmla="*/ 30 h 118"/>
                <a:gd name="T18" fmla="*/ 107 w 123"/>
                <a:gd name="T19" fmla="*/ 32 h 118"/>
                <a:gd name="T20" fmla="*/ 97 w 123"/>
                <a:gd name="T21" fmla="*/ 24 h 118"/>
                <a:gd name="T22" fmla="*/ 97 w 123"/>
                <a:gd name="T23" fmla="*/ 22 h 118"/>
                <a:gd name="T24" fmla="*/ 97 w 123"/>
                <a:gd name="T25" fmla="*/ 14 h 118"/>
                <a:gd name="T26" fmla="*/ 97 w 123"/>
                <a:gd name="T27" fmla="*/ 10 h 118"/>
                <a:gd name="T28" fmla="*/ 95 w 123"/>
                <a:gd name="T29" fmla="*/ 8 h 118"/>
                <a:gd name="T30" fmla="*/ 90 w 123"/>
                <a:gd name="T31" fmla="*/ 10 h 118"/>
                <a:gd name="T32" fmla="*/ 88 w 123"/>
                <a:gd name="T33" fmla="*/ 10 h 118"/>
                <a:gd name="T34" fmla="*/ 84 w 123"/>
                <a:gd name="T35" fmla="*/ 12 h 118"/>
                <a:gd name="T36" fmla="*/ 82 w 123"/>
                <a:gd name="T37" fmla="*/ 12 h 118"/>
                <a:gd name="T38" fmla="*/ 78 w 123"/>
                <a:gd name="T39" fmla="*/ 16 h 118"/>
                <a:gd name="T40" fmla="*/ 74 w 123"/>
                <a:gd name="T41" fmla="*/ 16 h 118"/>
                <a:gd name="T42" fmla="*/ 66 w 123"/>
                <a:gd name="T43" fmla="*/ 14 h 118"/>
                <a:gd name="T44" fmla="*/ 64 w 123"/>
                <a:gd name="T45" fmla="*/ 10 h 118"/>
                <a:gd name="T46" fmla="*/ 60 w 123"/>
                <a:gd name="T47" fmla="*/ 2 h 118"/>
                <a:gd name="T48" fmla="*/ 56 w 123"/>
                <a:gd name="T49" fmla="*/ 0 h 118"/>
                <a:gd name="T50" fmla="*/ 56 w 123"/>
                <a:gd name="T51" fmla="*/ 0 h 118"/>
                <a:gd name="T52" fmla="*/ 48 w 123"/>
                <a:gd name="T53" fmla="*/ 4 h 118"/>
                <a:gd name="T54" fmla="*/ 42 w 123"/>
                <a:gd name="T55" fmla="*/ 8 h 118"/>
                <a:gd name="T56" fmla="*/ 34 w 123"/>
                <a:gd name="T57" fmla="*/ 8 h 118"/>
                <a:gd name="T58" fmla="*/ 32 w 123"/>
                <a:gd name="T59" fmla="*/ 10 h 118"/>
                <a:gd name="T60" fmla="*/ 32 w 123"/>
                <a:gd name="T61" fmla="*/ 14 h 118"/>
                <a:gd name="T62" fmla="*/ 26 w 123"/>
                <a:gd name="T63" fmla="*/ 24 h 118"/>
                <a:gd name="T64" fmla="*/ 26 w 123"/>
                <a:gd name="T65" fmla="*/ 30 h 118"/>
                <a:gd name="T66" fmla="*/ 18 w 123"/>
                <a:gd name="T67" fmla="*/ 30 h 118"/>
                <a:gd name="T68" fmla="*/ 10 w 123"/>
                <a:gd name="T69" fmla="*/ 28 h 118"/>
                <a:gd name="T70" fmla="*/ 6 w 123"/>
                <a:gd name="T71" fmla="*/ 30 h 118"/>
                <a:gd name="T72" fmla="*/ 4 w 123"/>
                <a:gd name="T73" fmla="*/ 32 h 118"/>
                <a:gd name="T74" fmla="*/ 0 w 123"/>
                <a:gd name="T75" fmla="*/ 32 h 118"/>
                <a:gd name="T76" fmla="*/ 0 w 123"/>
                <a:gd name="T77" fmla="*/ 38 h 118"/>
                <a:gd name="T78" fmla="*/ 2 w 123"/>
                <a:gd name="T79" fmla="*/ 44 h 118"/>
                <a:gd name="T80" fmla="*/ 4 w 123"/>
                <a:gd name="T81" fmla="*/ 48 h 118"/>
                <a:gd name="T82" fmla="*/ 10 w 123"/>
                <a:gd name="T83" fmla="*/ 50 h 118"/>
                <a:gd name="T84" fmla="*/ 12 w 123"/>
                <a:gd name="T85" fmla="*/ 50 h 118"/>
                <a:gd name="T86" fmla="*/ 14 w 123"/>
                <a:gd name="T87" fmla="*/ 50 h 118"/>
                <a:gd name="T88" fmla="*/ 20 w 123"/>
                <a:gd name="T89" fmla="*/ 52 h 118"/>
                <a:gd name="T90" fmla="*/ 26 w 123"/>
                <a:gd name="T91" fmla="*/ 54 h 118"/>
                <a:gd name="T92" fmla="*/ 32 w 123"/>
                <a:gd name="T93" fmla="*/ 58 h 118"/>
                <a:gd name="T94" fmla="*/ 32 w 123"/>
                <a:gd name="T95" fmla="*/ 68 h 118"/>
                <a:gd name="T96" fmla="*/ 36 w 123"/>
                <a:gd name="T97" fmla="*/ 76 h 118"/>
                <a:gd name="T98" fmla="*/ 36 w 123"/>
                <a:gd name="T99" fmla="*/ 76 h 118"/>
                <a:gd name="T100" fmla="*/ 40 w 123"/>
                <a:gd name="T101" fmla="*/ 80 h 118"/>
                <a:gd name="T102" fmla="*/ 44 w 123"/>
                <a:gd name="T103" fmla="*/ 96 h 118"/>
                <a:gd name="T104" fmla="*/ 48 w 123"/>
                <a:gd name="T105" fmla="*/ 100 h 118"/>
                <a:gd name="T106" fmla="*/ 56 w 123"/>
                <a:gd name="T107" fmla="*/ 106 h 118"/>
                <a:gd name="T108" fmla="*/ 62 w 123"/>
                <a:gd name="T109" fmla="*/ 114 h 118"/>
                <a:gd name="T110" fmla="*/ 64 w 123"/>
                <a:gd name="T111" fmla="*/ 118 h 118"/>
                <a:gd name="T112" fmla="*/ 78 w 123"/>
                <a:gd name="T113" fmla="*/ 110 h 118"/>
                <a:gd name="T114" fmla="*/ 80 w 123"/>
                <a:gd name="T115" fmla="*/ 110 h 118"/>
                <a:gd name="T116" fmla="*/ 80 w 123"/>
                <a:gd name="T117" fmla="*/ 104 h 118"/>
                <a:gd name="T118" fmla="*/ 80 w 123"/>
                <a:gd name="T119" fmla="*/ 100 h 118"/>
                <a:gd name="T120" fmla="*/ 80 w 123"/>
                <a:gd name="T121" fmla="*/ 100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23" h="118">
                  <a:moveTo>
                    <a:pt x="80" y="100"/>
                  </a:moveTo>
                  <a:lnTo>
                    <a:pt x="80" y="100"/>
                  </a:lnTo>
                  <a:lnTo>
                    <a:pt x="80" y="92"/>
                  </a:lnTo>
                  <a:lnTo>
                    <a:pt x="82" y="84"/>
                  </a:lnTo>
                  <a:lnTo>
                    <a:pt x="84" y="76"/>
                  </a:lnTo>
                  <a:lnTo>
                    <a:pt x="90" y="72"/>
                  </a:lnTo>
                  <a:lnTo>
                    <a:pt x="93" y="70"/>
                  </a:lnTo>
                  <a:lnTo>
                    <a:pt x="97" y="64"/>
                  </a:lnTo>
                  <a:lnTo>
                    <a:pt x="115" y="54"/>
                  </a:lnTo>
                  <a:lnTo>
                    <a:pt x="115" y="54"/>
                  </a:lnTo>
                  <a:lnTo>
                    <a:pt x="117" y="46"/>
                  </a:lnTo>
                  <a:lnTo>
                    <a:pt x="117" y="46"/>
                  </a:lnTo>
                  <a:lnTo>
                    <a:pt x="123" y="40"/>
                  </a:lnTo>
                  <a:lnTo>
                    <a:pt x="123" y="40"/>
                  </a:lnTo>
                  <a:lnTo>
                    <a:pt x="123" y="36"/>
                  </a:lnTo>
                  <a:lnTo>
                    <a:pt x="119" y="34"/>
                  </a:lnTo>
                  <a:lnTo>
                    <a:pt x="115" y="30"/>
                  </a:lnTo>
                  <a:lnTo>
                    <a:pt x="115" y="30"/>
                  </a:lnTo>
                  <a:lnTo>
                    <a:pt x="115" y="30"/>
                  </a:lnTo>
                  <a:lnTo>
                    <a:pt x="107" y="32"/>
                  </a:lnTo>
                  <a:lnTo>
                    <a:pt x="107" y="32"/>
                  </a:lnTo>
                  <a:lnTo>
                    <a:pt x="97" y="24"/>
                  </a:lnTo>
                  <a:lnTo>
                    <a:pt x="97" y="24"/>
                  </a:lnTo>
                  <a:lnTo>
                    <a:pt x="97" y="22"/>
                  </a:lnTo>
                  <a:lnTo>
                    <a:pt x="97" y="18"/>
                  </a:lnTo>
                  <a:lnTo>
                    <a:pt x="97" y="14"/>
                  </a:lnTo>
                  <a:lnTo>
                    <a:pt x="101" y="12"/>
                  </a:lnTo>
                  <a:lnTo>
                    <a:pt x="97" y="10"/>
                  </a:lnTo>
                  <a:lnTo>
                    <a:pt x="97" y="10"/>
                  </a:lnTo>
                  <a:lnTo>
                    <a:pt x="95" y="8"/>
                  </a:lnTo>
                  <a:lnTo>
                    <a:pt x="93" y="8"/>
                  </a:lnTo>
                  <a:lnTo>
                    <a:pt x="90" y="10"/>
                  </a:lnTo>
                  <a:lnTo>
                    <a:pt x="90" y="10"/>
                  </a:lnTo>
                  <a:lnTo>
                    <a:pt x="88" y="10"/>
                  </a:lnTo>
                  <a:lnTo>
                    <a:pt x="86" y="12"/>
                  </a:lnTo>
                  <a:lnTo>
                    <a:pt x="84" y="12"/>
                  </a:lnTo>
                  <a:lnTo>
                    <a:pt x="84" y="12"/>
                  </a:lnTo>
                  <a:lnTo>
                    <a:pt x="82" y="12"/>
                  </a:lnTo>
                  <a:lnTo>
                    <a:pt x="80" y="14"/>
                  </a:lnTo>
                  <a:lnTo>
                    <a:pt x="78" y="16"/>
                  </a:lnTo>
                  <a:lnTo>
                    <a:pt x="74" y="16"/>
                  </a:lnTo>
                  <a:lnTo>
                    <a:pt x="74" y="16"/>
                  </a:lnTo>
                  <a:lnTo>
                    <a:pt x="68" y="16"/>
                  </a:lnTo>
                  <a:lnTo>
                    <a:pt x="66" y="14"/>
                  </a:lnTo>
                  <a:lnTo>
                    <a:pt x="64" y="10"/>
                  </a:lnTo>
                  <a:lnTo>
                    <a:pt x="64" y="10"/>
                  </a:lnTo>
                  <a:lnTo>
                    <a:pt x="62" y="4"/>
                  </a:lnTo>
                  <a:lnTo>
                    <a:pt x="60" y="2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0" y="4"/>
                  </a:lnTo>
                  <a:lnTo>
                    <a:pt x="48" y="4"/>
                  </a:lnTo>
                  <a:lnTo>
                    <a:pt x="46" y="6"/>
                  </a:lnTo>
                  <a:lnTo>
                    <a:pt x="42" y="8"/>
                  </a:lnTo>
                  <a:lnTo>
                    <a:pt x="42" y="8"/>
                  </a:lnTo>
                  <a:lnTo>
                    <a:pt x="34" y="8"/>
                  </a:lnTo>
                  <a:lnTo>
                    <a:pt x="32" y="8"/>
                  </a:lnTo>
                  <a:lnTo>
                    <a:pt x="32" y="10"/>
                  </a:lnTo>
                  <a:lnTo>
                    <a:pt x="32" y="10"/>
                  </a:lnTo>
                  <a:lnTo>
                    <a:pt x="32" y="14"/>
                  </a:lnTo>
                  <a:lnTo>
                    <a:pt x="32" y="18"/>
                  </a:lnTo>
                  <a:lnTo>
                    <a:pt x="26" y="24"/>
                  </a:lnTo>
                  <a:lnTo>
                    <a:pt x="26" y="24"/>
                  </a:lnTo>
                  <a:lnTo>
                    <a:pt x="26" y="30"/>
                  </a:lnTo>
                  <a:lnTo>
                    <a:pt x="22" y="30"/>
                  </a:lnTo>
                  <a:lnTo>
                    <a:pt x="18" y="30"/>
                  </a:lnTo>
                  <a:lnTo>
                    <a:pt x="18" y="30"/>
                  </a:lnTo>
                  <a:lnTo>
                    <a:pt x="10" y="28"/>
                  </a:lnTo>
                  <a:lnTo>
                    <a:pt x="6" y="30"/>
                  </a:lnTo>
                  <a:lnTo>
                    <a:pt x="6" y="30"/>
                  </a:lnTo>
                  <a:lnTo>
                    <a:pt x="4" y="30"/>
                  </a:lnTo>
                  <a:lnTo>
                    <a:pt x="4" y="32"/>
                  </a:lnTo>
                  <a:lnTo>
                    <a:pt x="4" y="32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0" y="38"/>
                  </a:lnTo>
                  <a:lnTo>
                    <a:pt x="0" y="38"/>
                  </a:lnTo>
                  <a:lnTo>
                    <a:pt x="2" y="44"/>
                  </a:lnTo>
                  <a:lnTo>
                    <a:pt x="2" y="46"/>
                  </a:lnTo>
                  <a:lnTo>
                    <a:pt x="4" y="48"/>
                  </a:lnTo>
                  <a:lnTo>
                    <a:pt x="4" y="48"/>
                  </a:lnTo>
                  <a:lnTo>
                    <a:pt x="10" y="50"/>
                  </a:lnTo>
                  <a:lnTo>
                    <a:pt x="12" y="50"/>
                  </a:lnTo>
                  <a:lnTo>
                    <a:pt x="12" y="50"/>
                  </a:lnTo>
                  <a:lnTo>
                    <a:pt x="14" y="50"/>
                  </a:lnTo>
                  <a:lnTo>
                    <a:pt x="14" y="50"/>
                  </a:lnTo>
                  <a:lnTo>
                    <a:pt x="16" y="50"/>
                  </a:lnTo>
                  <a:lnTo>
                    <a:pt x="20" y="52"/>
                  </a:lnTo>
                  <a:lnTo>
                    <a:pt x="26" y="54"/>
                  </a:lnTo>
                  <a:lnTo>
                    <a:pt x="26" y="54"/>
                  </a:lnTo>
                  <a:lnTo>
                    <a:pt x="28" y="58"/>
                  </a:lnTo>
                  <a:lnTo>
                    <a:pt x="32" y="58"/>
                  </a:lnTo>
                  <a:lnTo>
                    <a:pt x="32" y="68"/>
                  </a:lnTo>
                  <a:lnTo>
                    <a:pt x="32" y="68"/>
                  </a:lnTo>
                  <a:lnTo>
                    <a:pt x="32" y="74"/>
                  </a:lnTo>
                  <a:lnTo>
                    <a:pt x="36" y="76"/>
                  </a:lnTo>
                  <a:lnTo>
                    <a:pt x="36" y="76"/>
                  </a:lnTo>
                  <a:lnTo>
                    <a:pt x="36" y="76"/>
                  </a:lnTo>
                  <a:lnTo>
                    <a:pt x="36" y="76"/>
                  </a:lnTo>
                  <a:lnTo>
                    <a:pt x="40" y="80"/>
                  </a:lnTo>
                  <a:lnTo>
                    <a:pt x="42" y="84"/>
                  </a:lnTo>
                  <a:lnTo>
                    <a:pt x="44" y="96"/>
                  </a:lnTo>
                  <a:lnTo>
                    <a:pt x="44" y="96"/>
                  </a:lnTo>
                  <a:lnTo>
                    <a:pt x="48" y="100"/>
                  </a:lnTo>
                  <a:lnTo>
                    <a:pt x="56" y="106"/>
                  </a:lnTo>
                  <a:lnTo>
                    <a:pt x="56" y="106"/>
                  </a:lnTo>
                  <a:lnTo>
                    <a:pt x="62" y="114"/>
                  </a:lnTo>
                  <a:lnTo>
                    <a:pt x="62" y="114"/>
                  </a:lnTo>
                  <a:lnTo>
                    <a:pt x="64" y="118"/>
                  </a:lnTo>
                  <a:lnTo>
                    <a:pt x="64" y="118"/>
                  </a:lnTo>
                  <a:lnTo>
                    <a:pt x="70" y="114"/>
                  </a:lnTo>
                  <a:lnTo>
                    <a:pt x="78" y="110"/>
                  </a:lnTo>
                  <a:lnTo>
                    <a:pt x="78" y="110"/>
                  </a:lnTo>
                  <a:lnTo>
                    <a:pt x="80" y="110"/>
                  </a:lnTo>
                  <a:lnTo>
                    <a:pt x="80" y="108"/>
                  </a:lnTo>
                  <a:lnTo>
                    <a:pt x="80" y="104"/>
                  </a:lnTo>
                  <a:lnTo>
                    <a:pt x="80" y="100"/>
                  </a:lnTo>
                  <a:lnTo>
                    <a:pt x="80" y="100"/>
                  </a:lnTo>
                  <a:lnTo>
                    <a:pt x="80" y="100"/>
                  </a:lnTo>
                  <a:lnTo>
                    <a:pt x="80" y="100"/>
                  </a:lnTo>
                  <a:lnTo>
                    <a:pt x="80" y="10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5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GPN_DIN Condensed Regular"/>
                <a:ea typeface="+mn-ea"/>
                <a:cs typeface="+mn-cs"/>
              </a:endParaRPr>
            </a:p>
          </p:txBody>
        </p:sp>
        <p:sp>
          <p:nvSpPr>
            <p:cNvPr id="75" name="Freeform 30">
              <a:extLst>
                <a:ext uri="{FF2B5EF4-FFF2-40B4-BE49-F238E27FC236}">
                  <a16:creationId xmlns:a16="http://schemas.microsoft.com/office/drawing/2014/main" id="{CFA3E989-84E2-46E2-B00B-E2F81EBA5EEB}"/>
                </a:ext>
              </a:extLst>
            </p:cNvPr>
            <p:cNvSpPr>
              <a:spLocks/>
            </p:cNvSpPr>
            <p:nvPr/>
          </p:nvSpPr>
          <p:spPr bwMode="auto">
            <a:xfrm>
              <a:off x="2073902" y="2993121"/>
              <a:ext cx="660924" cy="694088"/>
            </a:xfrm>
            <a:custGeom>
              <a:avLst/>
              <a:gdLst>
                <a:gd name="T0" fmla="*/ 137 w 279"/>
                <a:gd name="T1" fmla="*/ 20 h 293"/>
                <a:gd name="T2" fmla="*/ 123 w 279"/>
                <a:gd name="T3" fmla="*/ 22 h 293"/>
                <a:gd name="T4" fmla="*/ 127 w 279"/>
                <a:gd name="T5" fmla="*/ 26 h 293"/>
                <a:gd name="T6" fmla="*/ 137 w 279"/>
                <a:gd name="T7" fmla="*/ 32 h 293"/>
                <a:gd name="T8" fmla="*/ 119 w 279"/>
                <a:gd name="T9" fmla="*/ 58 h 293"/>
                <a:gd name="T10" fmla="*/ 104 w 279"/>
                <a:gd name="T11" fmla="*/ 81 h 293"/>
                <a:gd name="T12" fmla="*/ 84 w 279"/>
                <a:gd name="T13" fmla="*/ 93 h 293"/>
                <a:gd name="T14" fmla="*/ 56 w 279"/>
                <a:gd name="T15" fmla="*/ 93 h 293"/>
                <a:gd name="T16" fmla="*/ 38 w 279"/>
                <a:gd name="T17" fmla="*/ 105 h 293"/>
                <a:gd name="T18" fmla="*/ 46 w 279"/>
                <a:gd name="T19" fmla="*/ 147 h 293"/>
                <a:gd name="T20" fmla="*/ 26 w 279"/>
                <a:gd name="T21" fmla="*/ 135 h 293"/>
                <a:gd name="T22" fmla="*/ 10 w 279"/>
                <a:gd name="T23" fmla="*/ 149 h 293"/>
                <a:gd name="T24" fmla="*/ 6 w 279"/>
                <a:gd name="T25" fmla="*/ 165 h 293"/>
                <a:gd name="T26" fmla="*/ 26 w 279"/>
                <a:gd name="T27" fmla="*/ 179 h 293"/>
                <a:gd name="T28" fmla="*/ 52 w 279"/>
                <a:gd name="T29" fmla="*/ 195 h 293"/>
                <a:gd name="T30" fmla="*/ 60 w 279"/>
                <a:gd name="T31" fmla="*/ 193 h 293"/>
                <a:gd name="T32" fmla="*/ 60 w 279"/>
                <a:gd name="T33" fmla="*/ 207 h 293"/>
                <a:gd name="T34" fmla="*/ 62 w 279"/>
                <a:gd name="T35" fmla="*/ 245 h 293"/>
                <a:gd name="T36" fmla="*/ 72 w 279"/>
                <a:gd name="T37" fmla="*/ 269 h 293"/>
                <a:gd name="T38" fmla="*/ 76 w 279"/>
                <a:gd name="T39" fmla="*/ 293 h 293"/>
                <a:gd name="T40" fmla="*/ 80 w 279"/>
                <a:gd name="T41" fmla="*/ 273 h 293"/>
                <a:gd name="T42" fmla="*/ 98 w 279"/>
                <a:gd name="T43" fmla="*/ 269 h 293"/>
                <a:gd name="T44" fmla="*/ 133 w 279"/>
                <a:gd name="T45" fmla="*/ 239 h 293"/>
                <a:gd name="T46" fmla="*/ 145 w 279"/>
                <a:gd name="T47" fmla="*/ 235 h 293"/>
                <a:gd name="T48" fmla="*/ 159 w 279"/>
                <a:gd name="T49" fmla="*/ 219 h 293"/>
                <a:gd name="T50" fmla="*/ 167 w 279"/>
                <a:gd name="T51" fmla="*/ 207 h 293"/>
                <a:gd name="T52" fmla="*/ 183 w 279"/>
                <a:gd name="T53" fmla="*/ 209 h 293"/>
                <a:gd name="T54" fmla="*/ 195 w 279"/>
                <a:gd name="T55" fmla="*/ 225 h 293"/>
                <a:gd name="T56" fmla="*/ 217 w 279"/>
                <a:gd name="T57" fmla="*/ 241 h 293"/>
                <a:gd name="T58" fmla="*/ 229 w 279"/>
                <a:gd name="T59" fmla="*/ 231 h 293"/>
                <a:gd name="T60" fmla="*/ 233 w 279"/>
                <a:gd name="T61" fmla="*/ 225 h 293"/>
                <a:gd name="T62" fmla="*/ 243 w 279"/>
                <a:gd name="T63" fmla="*/ 211 h 293"/>
                <a:gd name="T64" fmla="*/ 239 w 279"/>
                <a:gd name="T65" fmla="*/ 207 h 293"/>
                <a:gd name="T66" fmla="*/ 235 w 279"/>
                <a:gd name="T67" fmla="*/ 197 h 293"/>
                <a:gd name="T68" fmla="*/ 255 w 279"/>
                <a:gd name="T69" fmla="*/ 183 h 293"/>
                <a:gd name="T70" fmla="*/ 277 w 279"/>
                <a:gd name="T71" fmla="*/ 169 h 293"/>
                <a:gd name="T72" fmla="*/ 277 w 279"/>
                <a:gd name="T73" fmla="*/ 155 h 293"/>
                <a:gd name="T74" fmla="*/ 253 w 279"/>
                <a:gd name="T75" fmla="*/ 125 h 293"/>
                <a:gd name="T76" fmla="*/ 227 w 279"/>
                <a:gd name="T77" fmla="*/ 125 h 293"/>
                <a:gd name="T78" fmla="*/ 221 w 279"/>
                <a:gd name="T79" fmla="*/ 115 h 293"/>
                <a:gd name="T80" fmla="*/ 203 w 279"/>
                <a:gd name="T81" fmla="*/ 115 h 293"/>
                <a:gd name="T82" fmla="*/ 187 w 279"/>
                <a:gd name="T83" fmla="*/ 105 h 293"/>
                <a:gd name="T84" fmla="*/ 183 w 279"/>
                <a:gd name="T85" fmla="*/ 111 h 293"/>
                <a:gd name="T86" fmla="*/ 171 w 279"/>
                <a:gd name="T87" fmla="*/ 113 h 293"/>
                <a:gd name="T88" fmla="*/ 157 w 279"/>
                <a:gd name="T89" fmla="*/ 129 h 293"/>
                <a:gd name="T90" fmla="*/ 155 w 279"/>
                <a:gd name="T91" fmla="*/ 119 h 293"/>
                <a:gd name="T92" fmla="*/ 159 w 279"/>
                <a:gd name="T93" fmla="*/ 107 h 293"/>
                <a:gd name="T94" fmla="*/ 159 w 279"/>
                <a:gd name="T95" fmla="*/ 93 h 293"/>
                <a:gd name="T96" fmla="*/ 171 w 279"/>
                <a:gd name="T97" fmla="*/ 60 h 293"/>
                <a:gd name="T98" fmla="*/ 181 w 279"/>
                <a:gd name="T99" fmla="*/ 58 h 293"/>
                <a:gd name="T100" fmla="*/ 183 w 279"/>
                <a:gd name="T101" fmla="*/ 44 h 293"/>
                <a:gd name="T102" fmla="*/ 195 w 279"/>
                <a:gd name="T103" fmla="*/ 32 h 293"/>
                <a:gd name="T104" fmla="*/ 191 w 279"/>
                <a:gd name="T105" fmla="*/ 14 h 293"/>
                <a:gd name="T106" fmla="*/ 167 w 279"/>
                <a:gd name="T107" fmla="*/ 2 h 293"/>
                <a:gd name="T108" fmla="*/ 145 w 279"/>
                <a:gd name="T109" fmla="*/ 18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79" h="293">
                  <a:moveTo>
                    <a:pt x="145" y="18"/>
                  </a:moveTo>
                  <a:lnTo>
                    <a:pt x="145" y="18"/>
                  </a:lnTo>
                  <a:lnTo>
                    <a:pt x="141" y="20"/>
                  </a:lnTo>
                  <a:lnTo>
                    <a:pt x="137" y="20"/>
                  </a:lnTo>
                  <a:lnTo>
                    <a:pt x="127" y="14"/>
                  </a:lnTo>
                  <a:lnTo>
                    <a:pt x="127" y="14"/>
                  </a:lnTo>
                  <a:lnTo>
                    <a:pt x="125" y="18"/>
                  </a:lnTo>
                  <a:lnTo>
                    <a:pt x="123" y="22"/>
                  </a:lnTo>
                  <a:lnTo>
                    <a:pt x="123" y="24"/>
                  </a:lnTo>
                  <a:lnTo>
                    <a:pt x="123" y="24"/>
                  </a:lnTo>
                  <a:lnTo>
                    <a:pt x="125" y="26"/>
                  </a:lnTo>
                  <a:lnTo>
                    <a:pt x="127" y="26"/>
                  </a:lnTo>
                  <a:lnTo>
                    <a:pt x="135" y="32"/>
                  </a:lnTo>
                  <a:lnTo>
                    <a:pt x="135" y="32"/>
                  </a:lnTo>
                  <a:lnTo>
                    <a:pt x="137" y="32"/>
                  </a:lnTo>
                  <a:lnTo>
                    <a:pt x="137" y="32"/>
                  </a:lnTo>
                  <a:lnTo>
                    <a:pt x="139" y="36"/>
                  </a:lnTo>
                  <a:lnTo>
                    <a:pt x="121" y="48"/>
                  </a:lnTo>
                  <a:lnTo>
                    <a:pt x="123" y="52"/>
                  </a:lnTo>
                  <a:lnTo>
                    <a:pt x="119" y="58"/>
                  </a:lnTo>
                  <a:lnTo>
                    <a:pt x="106" y="66"/>
                  </a:lnTo>
                  <a:lnTo>
                    <a:pt x="111" y="70"/>
                  </a:lnTo>
                  <a:lnTo>
                    <a:pt x="104" y="79"/>
                  </a:lnTo>
                  <a:lnTo>
                    <a:pt x="104" y="81"/>
                  </a:lnTo>
                  <a:lnTo>
                    <a:pt x="104" y="85"/>
                  </a:lnTo>
                  <a:lnTo>
                    <a:pt x="100" y="95"/>
                  </a:lnTo>
                  <a:lnTo>
                    <a:pt x="92" y="89"/>
                  </a:lnTo>
                  <a:lnTo>
                    <a:pt x="84" y="93"/>
                  </a:lnTo>
                  <a:lnTo>
                    <a:pt x="80" y="89"/>
                  </a:lnTo>
                  <a:lnTo>
                    <a:pt x="76" y="93"/>
                  </a:lnTo>
                  <a:lnTo>
                    <a:pt x="66" y="89"/>
                  </a:lnTo>
                  <a:lnTo>
                    <a:pt x="56" y="93"/>
                  </a:lnTo>
                  <a:lnTo>
                    <a:pt x="52" y="93"/>
                  </a:lnTo>
                  <a:lnTo>
                    <a:pt x="38" y="103"/>
                  </a:lnTo>
                  <a:lnTo>
                    <a:pt x="36" y="101"/>
                  </a:lnTo>
                  <a:lnTo>
                    <a:pt x="38" y="105"/>
                  </a:lnTo>
                  <a:lnTo>
                    <a:pt x="62" y="137"/>
                  </a:lnTo>
                  <a:lnTo>
                    <a:pt x="62" y="137"/>
                  </a:lnTo>
                  <a:lnTo>
                    <a:pt x="52" y="143"/>
                  </a:lnTo>
                  <a:lnTo>
                    <a:pt x="46" y="147"/>
                  </a:lnTo>
                  <a:lnTo>
                    <a:pt x="42" y="149"/>
                  </a:lnTo>
                  <a:lnTo>
                    <a:pt x="38" y="147"/>
                  </a:lnTo>
                  <a:lnTo>
                    <a:pt x="38" y="147"/>
                  </a:lnTo>
                  <a:lnTo>
                    <a:pt x="26" y="135"/>
                  </a:lnTo>
                  <a:lnTo>
                    <a:pt x="16" y="137"/>
                  </a:lnTo>
                  <a:lnTo>
                    <a:pt x="14" y="141"/>
                  </a:lnTo>
                  <a:lnTo>
                    <a:pt x="14" y="147"/>
                  </a:lnTo>
                  <a:lnTo>
                    <a:pt x="10" y="149"/>
                  </a:lnTo>
                  <a:lnTo>
                    <a:pt x="6" y="149"/>
                  </a:lnTo>
                  <a:lnTo>
                    <a:pt x="4" y="155"/>
                  </a:lnTo>
                  <a:lnTo>
                    <a:pt x="0" y="155"/>
                  </a:lnTo>
                  <a:lnTo>
                    <a:pt x="6" y="165"/>
                  </a:lnTo>
                  <a:lnTo>
                    <a:pt x="2" y="171"/>
                  </a:lnTo>
                  <a:lnTo>
                    <a:pt x="14" y="177"/>
                  </a:lnTo>
                  <a:lnTo>
                    <a:pt x="26" y="175"/>
                  </a:lnTo>
                  <a:lnTo>
                    <a:pt x="26" y="179"/>
                  </a:lnTo>
                  <a:lnTo>
                    <a:pt x="30" y="183"/>
                  </a:lnTo>
                  <a:lnTo>
                    <a:pt x="44" y="183"/>
                  </a:lnTo>
                  <a:lnTo>
                    <a:pt x="52" y="189"/>
                  </a:lnTo>
                  <a:lnTo>
                    <a:pt x="52" y="195"/>
                  </a:lnTo>
                  <a:lnTo>
                    <a:pt x="52" y="199"/>
                  </a:lnTo>
                  <a:lnTo>
                    <a:pt x="56" y="201"/>
                  </a:lnTo>
                  <a:lnTo>
                    <a:pt x="60" y="197"/>
                  </a:lnTo>
                  <a:lnTo>
                    <a:pt x="60" y="193"/>
                  </a:lnTo>
                  <a:lnTo>
                    <a:pt x="70" y="193"/>
                  </a:lnTo>
                  <a:lnTo>
                    <a:pt x="70" y="199"/>
                  </a:lnTo>
                  <a:lnTo>
                    <a:pt x="66" y="201"/>
                  </a:lnTo>
                  <a:lnTo>
                    <a:pt x="60" y="207"/>
                  </a:lnTo>
                  <a:lnTo>
                    <a:pt x="70" y="217"/>
                  </a:lnTo>
                  <a:lnTo>
                    <a:pt x="68" y="227"/>
                  </a:lnTo>
                  <a:lnTo>
                    <a:pt x="70" y="231"/>
                  </a:lnTo>
                  <a:lnTo>
                    <a:pt x="62" y="245"/>
                  </a:lnTo>
                  <a:lnTo>
                    <a:pt x="66" y="247"/>
                  </a:lnTo>
                  <a:lnTo>
                    <a:pt x="70" y="249"/>
                  </a:lnTo>
                  <a:lnTo>
                    <a:pt x="68" y="267"/>
                  </a:lnTo>
                  <a:lnTo>
                    <a:pt x="72" y="269"/>
                  </a:lnTo>
                  <a:lnTo>
                    <a:pt x="74" y="271"/>
                  </a:lnTo>
                  <a:lnTo>
                    <a:pt x="68" y="277"/>
                  </a:lnTo>
                  <a:lnTo>
                    <a:pt x="70" y="287"/>
                  </a:lnTo>
                  <a:lnTo>
                    <a:pt x="76" y="293"/>
                  </a:lnTo>
                  <a:lnTo>
                    <a:pt x="80" y="287"/>
                  </a:lnTo>
                  <a:lnTo>
                    <a:pt x="80" y="287"/>
                  </a:lnTo>
                  <a:lnTo>
                    <a:pt x="80" y="277"/>
                  </a:lnTo>
                  <a:lnTo>
                    <a:pt x="80" y="273"/>
                  </a:lnTo>
                  <a:lnTo>
                    <a:pt x="82" y="271"/>
                  </a:lnTo>
                  <a:lnTo>
                    <a:pt x="82" y="271"/>
                  </a:lnTo>
                  <a:lnTo>
                    <a:pt x="92" y="267"/>
                  </a:lnTo>
                  <a:lnTo>
                    <a:pt x="98" y="269"/>
                  </a:lnTo>
                  <a:lnTo>
                    <a:pt x="104" y="263"/>
                  </a:lnTo>
                  <a:lnTo>
                    <a:pt x="111" y="239"/>
                  </a:lnTo>
                  <a:lnTo>
                    <a:pt x="123" y="233"/>
                  </a:lnTo>
                  <a:lnTo>
                    <a:pt x="133" y="239"/>
                  </a:lnTo>
                  <a:lnTo>
                    <a:pt x="133" y="239"/>
                  </a:lnTo>
                  <a:lnTo>
                    <a:pt x="137" y="239"/>
                  </a:lnTo>
                  <a:lnTo>
                    <a:pt x="141" y="239"/>
                  </a:lnTo>
                  <a:lnTo>
                    <a:pt x="145" y="235"/>
                  </a:lnTo>
                  <a:lnTo>
                    <a:pt x="145" y="235"/>
                  </a:lnTo>
                  <a:lnTo>
                    <a:pt x="155" y="225"/>
                  </a:lnTo>
                  <a:lnTo>
                    <a:pt x="159" y="219"/>
                  </a:lnTo>
                  <a:lnTo>
                    <a:pt x="159" y="219"/>
                  </a:lnTo>
                  <a:lnTo>
                    <a:pt x="161" y="215"/>
                  </a:lnTo>
                  <a:lnTo>
                    <a:pt x="163" y="209"/>
                  </a:lnTo>
                  <a:lnTo>
                    <a:pt x="167" y="207"/>
                  </a:lnTo>
                  <a:lnTo>
                    <a:pt x="167" y="207"/>
                  </a:lnTo>
                  <a:lnTo>
                    <a:pt x="171" y="207"/>
                  </a:lnTo>
                  <a:lnTo>
                    <a:pt x="179" y="207"/>
                  </a:lnTo>
                  <a:lnTo>
                    <a:pt x="181" y="207"/>
                  </a:lnTo>
                  <a:lnTo>
                    <a:pt x="183" y="209"/>
                  </a:lnTo>
                  <a:lnTo>
                    <a:pt x="183" y="209"/>
                  </a:lnTo>
                  <a:lnTo>
                    <a:pt x="189" y="219"/>
                  </a:lnTo>
                  <a:lnTo>
                    <a:pt x="191" y="223"/>
                  </a:lnTo>
                  <a:lnTo>
                    <a:pt x="195" y="225"/>
                  </a:lnTo>
                  <a:lnTo>
                    <a:pt x="195" y="225"/>
                  </a:lnTo>
                  <a:lnTo>
                    <a:pt x="205" y="223"/>
                  </a:lnTo>
                  <a:lnTo>
                    <a:pt x="207" y="231"/>
                  </a:lnTo>
                  <a:lnTo>
                    <a:pt x="217" y="241"/>
                  </a:lnTo>
                  <a:lnTo>
                    <a:pt x="217" y="241"/>
                  </a:lnTo>
                  <a:lnTo>
                    <a:pt x="225" y="233"/>
                  </a:lnTo>
                  <a:lnTo>
                    <a:pt x="225" y="233"/>
                  </a:lnTo>
                  <a:lnTo>
                    <a:pt x="229" y="231"/>
                  </a:lnTo>
                  <a:lnTo>
                    <a:pt x="231" y="229"/>
                  </a:lnTo>
                  <a:lnTo>
                    <a:pt x="231" y="227"/>
                  </a:lnTo>
                  <a:lnTo>
                    <a:pt x="233" y="225"/>
                  </a:lnTo>
                  <a:lnTo>
                    <a:pt x="233" y="225"/>
                  </a:lnTo>
                  <a:lnTo>
                    <a:pt x="235" y="223"/>
                  </a:lnTo>
                  <a:lnTo>
                    <a:pt x="239" y="219"/>
                  </a:lnTo>
                  <a:lnTo>
                    <a:pt x="243" y="217"/>
                  </a:lnTo>
                  <a:lnTo>
                    <a:pt x="243" y="211"/>
                  </a:lnTo>
                  <a:lnTo>
                    <a:pt x="243" y="211"/>
                  </a:lnTo>
                  <a:lnTo>
                    <a:pt x="243" y="209"/>
                  </a:lnTo>
                  <a:lnTo>
                    <a:pt x="241" y="209"/>
                  </a:lnTo>
                  <a:lnTo>
                    <a:pt x="239" y="207"/>
                  </a:lnTo>
                  <a:lnTo>
                    <a:pt x="235" y="203"/>
                  </a:lnTo>
                  <a:lnTo>
                    <a:pt x="235" y="201"/>
                  </a:lnTo>
                  <a:lnTo>
                    <a:pt x="235" y="197"/>
                  </a:lnTo>
                  <a:lnTo>
                    <a:pt x="235" y="197"/>
                  </a:lnTo>
                  <a:lnTo>
                    <a:pt x="239" y="193"/>
                  </a:lnTo>
                  <a:lnTo>
                    <a:pt x="243" y="187"/>
                  </a:lnTo>
                  <a:lnTo>
                    <a:pt x="255" y="183"/>
                  </a:lnTo>
                  <a:lnTo>
                    <a:pt x="255" y="183"/>
                  </a:lnTo>
                  <a:lnTo>
                    <a:pt x="261" y="179"/>
                  </a:lnTo>
                  <a:lnTo>
                    <a:pt x="271" y="175"/>
                  </a:lnTo>
                  <a:lnTo>
                    <a:pt x="271" y="175"/>
                  </a:lnTo>
                  <a:lnTo>
                    <a:pt x="277" y="169"/>
                  </a:lnTo>
                  <a:lnTo>
                    <a:pt x="279" y="163"/>
                  </a:lnTo>
                  <a:lnTo>
                    <a:pt x="279" y="159"/>
                  </a:lnTo>
                  <a:lnTo>
                    <a:pt x="277" y="155"/>
                  </a:lnTo>
                  <a:lnTo>
                    <a:pt x="277" y="155"/>
                  </a:lnTo>
                  <a:lnTo>
                    <a:pt x="257" y="137"/>
                  </a:lnTo>
                  <a:lnTo>
                    <a:pt x="255" y="129"/>
                  </a:lnTo>
                  <a:lnTo>
                    <a:pt x="255" y="131"/>
                  </a:lnTo>
                  <a:lnTo>
                    <a:pt x="253" y="125"/>
                  </a:lnTo>
                  <a:lnTo>
                    <a:pt x="251" y="125"/>
                  </a:lnTo>
                  <a:lnTo>
                    <a:pt x="225" y="129"/>
                  </a:lnTo>
                  <a:lnTo>
                    <a:pt x="225" y="129"/>
                  </a:lnTo>
                  <a:lnTo>
                    <a:pt x="227" y="125"/>
                  </a:lnTo>
                  <a:lnTo>
                    <a:pt x="227" y="123"/>
                  </a:lnTo>
                  <a:lnTo>
                    <a:pt x="225" y="117"/>
                  </a:lnTo>
                  <a:lnTo>
                    <a:pt x="225" y="117"/>
                  </a:lnTo>
                  <a:lnTo>
                    <a:pt x="221" y="115"/>
                  </a:lnTo>
                  <a:lnTo>
                    <a:pt x="221" y="115"/>
                  </a:lnTo>
                  <a:lnTo>
                    <a:pt x="215" y="115"/>
                  </a:lnTo>
                  <a:lnTo>
                    <a:pt x="215" y="115"/>
                  </a:lnTo>
                  <a:lnTo>
                    <a:pt x="203" y="115"/>
                  </a:lnTo>
                  <a:lnTo>
                    <a:pt x="189" y="109"/>
                  </a:lnTo>
                  <a:lnTo>
                    <a:pt x="189" y="109"/>
                  </a:lnTo>
                  <a:lnTo>
                    <a:pt x="187" y="107"/>
                  </a:lnTo>
                  <a:lnTo>
                    <a:pt x="187" y="105"/>
                  </a:lnTo>
                  <a:lnTo>
                    <a:pt x="187" y="105"/>
                  </a:lnTo>
                  <a:lnTo>
                    <a:pt x="187" y="105"/>
                  </a:lnTo>
                  <a:lnTo>
                    <a:pt x="185" y="109"/>
                  </a:lnTo>
                  <a:lnTo>
                    <a:pt x="183" y="111"/>
                  </a:lnTo>
                  <a:lnTo>
                    <a:pt x="181" y="111"/>
                  </a:lnTo>
                  <a:lnTo>
                    <a:pt x="181" y="111"/>
                  </a:lnTo>
                  <a:lnTo>
                    <a:pt x="175" y="111"/>
                  </a:lnTo>
                  <a:lnTo>
                    <a:pt x="171" y="113"/>
                  </a:lnTo>
                  <a:lnTo>
                    <a:pt x="171" y="113"/>
                  </a:lnTo>
                  <a:lnTo>
                    <a:pt x="163" y="123"/>
                  </a:lnTo>
                  <a:lnTo>
                    <a:pt x="157" y="129"/>
                  </a:lnTo>
                  <a:lnTo>
                    <a:pt x="157" y="129"/>
                  </a:lnTo>
                  <a:lnTo>
                    <a:pt x="155" y="129"/>
                  </a:lnTo>
                  <a:lnTo>
                    <a:pt x="155" y="125"/>
                  </a:lnTo>
                  <a:lnTo>
                    <a:pt x="155" y="123"/>
                  </a:lnTo>
                  <a:lnTo>
                    <a:pt x="155" y="119"/>
                  </a:lnTo>
                  <a:lnTo>
                    <a:pt x="155" y="119"/>
                  </a:lnTo>
                  <a:lnTo>
                    <a:pt x="157" y="115"/>
                  </a:lnTo>
                  <a:lnTo>
                    <a:pt x="159" y="111"/>
                  </a:lnTo>
                  <a:lnTo>
                    <a:pt x="159" y="107"/>
                  </a:lnTo>
                  <a:lnTo>
                    <a:pt x="159" y="105"/>
                  </a:lnTo>
                  <a:lnTo>
                    <a:pt x="159" y="105"/>
                  </a:lnTo>
                  <a:lnTo>
                    <a:pt x="155" y="97"/>
                  </a:lnTo>
                  <a:lnTo>
                    <a:pt x="159" y="93"/>
                  </a:lnTo>
                  <a:lnTo>
                    <a:pt x="151" y="77"/>
                  </a:lnTo>
                  <a:lnTo>
                    <a:pt x="151" y="77"/>
                  </a:lnTo>
                  <a:lnTo>
                    <a:pt x="161" y="70"/>
                  </a:lnTo>
                  <a:lnTo>
                    <a:pt x="171" y="60"/>
                  </a:lnTo>
                  <a:lnTo>
                    <a:pt x="171" y="60"/>
                  </a:lnTo>
                  <a:lnTo>
                    <a:pt x="175" y="60"/>
                  </a:lnTo>
                  <a:lnTo>
                    <a:pt x="179" y="58"/>
                  </a:lnTo>
                  <a:lnTo>
                    <a:pt x="181" y="58"/>
                  </a:lnTo>
                  <a:lnTo>
                    <a:pt x="181" y="58"/>
                  </a:lnTo>
                  <a:lnTo>
                    <a:pt x="181" y="50"/>
                  </a:lnTo>
                  <a:lnTo>
                    <a:pt x="181" y="48"/>
                  </a:lnTo>
                  <a:lnTo>
                    <a:pt x="183" y="44"/>
                  </a:lnTo>
                  <a:lnTo>
                    <a:pt x="183" y="44"/>
                  </a:lnTo>
                  <a:lnTo>
                    <a:pt x="187" y="42"/>
                  </a:lnTo>
                  <a:lnTo>
                    <a:pt x="191" y="36"/>
                  </a:lnTo>
                  <a:lnTo>
                    <a:pt x="195" y="32"/>
                  </a:lnTo>
                  <a:lnTo>
                    <a:pt x="195" y="26"/>
                  </a:lnTo>
                  <a:lnTo>
                    <a:pt x="191" y="28"/>
                  </a:lnTo>
                  <a:lnTo>
                    <a:pt x="187" y="22"/>
                  </a:lnTo>
                  <a:lnTo>
                    <a:pt x="191" y="14"/>
                  </a:lnTo>
                  <a:lnTo>
                    <a:pt x="179" y="0"/>
                  </a:lnTo>
                  <a:lnTo>
                    <a:pt x="167" y="2"/>
                  </a:lnTo>
                  <a:lnTo>
                    <a:pt x="167" y="2"/>
                  </a:lnTo>
                  <a:lnTo>
                    <a:pt x="167" y="2"/>
                  </a:lnTo>
                  <a:lnTo>
                    <a:pt x="163" y="4"/>
                  </a:lnTo>
                  <a:lnTo>
                    <a:pt x="163" y="4"/>
                  </a:lnTo>
                  <a:lnTo>
                    <a:pt x="145" y="18"/>
                  </a:lnTo>
                  <a:lnTo>
                    <a:pt x="145" y="18"/>
                  </a:lnTo>
                  <a:lnTo>
                    <a:pt x="145" y="18"/>
                  </a:lnTo>
                  <a:lnTo>
                    <a:pt x="145" y="18"/>
                  </a:lnTo>
                  <a:lnTo>
                    <a:pt x="145" y="18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5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GPN_DIN Condensed Regular"/>
                <a:ea typeface="+mn-ea"/>
                <a:cs typeface="+mn-cs"/>
              </a:endParaRPr>
            </a:p>
          </p:txBody>
        </p:sp>
        <p:sp>
          <p:nvSpPr>
            <p:cNvPr id="76" name="Freeform 31">
              <a:extLst>
                <a:ext uri="{FF2B5EF4-FFF2-40B4-BE49-F238E27FC236}">
                  <a16:creationId xmlns:a16="http://schemas.microsoft.com/office/drawing/2014/main" id="{ACE3DCFD-8025-409D-842F-657DFC0CE9F9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0411" y="2398527"/>
              <a:ext cx="739097" cy="731991"/>
            </a:xfrm>
            <a:custGeom>
              <a:avLst/>
              <a:gdLst>
                <a:gd name="T0" fmla="*/ 4 w 312"/>
                <a:gd name="T1" fmla="*/ 66 h 309"/>
                <a:gd name="T2" fmla="*/ 10 w 312"/>
                <a:gd name="T3" fmla="*/ 82 h 309"/>
                <a:gd name="T4" fmla="*/ 8 w 312"/>
                <a:gd name="T5" fmla="*/ 97 h 309"/>
                <a:gd name="T6" fmla="*/ 12 w 312"/>
                <a:gd name="T7" fmla="*/ 103 h 309"/>
                <a:gd name="T8" fmla="*/ 33 w 312"/>
                <a:gd name="T9" fmla="*/ 109 h 309"/>
                <a:gd name="T10" fmla="*/ 32 w 312"/>
                <a:gd name="T11" fmla="*/ 125 h 309"/>
                <a:gd name="T12" fmla="*/ 37 w 312"/>
                <a:gd name="T13" fmla="*/ 133 h 309"/>
                <a:gd name="T14" fmla="*/ 53 w 312"/>
                <a:gd name="T15" fmla="*/ 129 h 309"/>
                <a:gd name="T16" fmla="*/ 57 w 312"/>
                <a:gd name="T17" fmla="*/ 115 h 309"/>
                <a:gd name="T18" fmla="*/ 61 w 312"/>
                <a:gd name="T19" fmla="*/ 129 h 309"/>
                <a:gd name="T20" fmla="*/ 55 w 312"/>
                <a:gd name="T21" fmla="*/ 143 h 309"/>
                <a:gd name="T22" fmla="*/ 63 w 312"/>
                <a:gd name="T23" fmla="*/ 157 h 309"/>
                <a:gd name="T24" fmla="*/ 73 w 312"/>
                <a:gd name="T25" fmla="*/ 149 h 309"/>
                <a:gd name="T26" fmla="*/ 83 w 312"/>
                <a:gd name="T27" fmla="*/ 169 h 309"/>
                <a:gd name="T28" fmla="*/ 81 w 312"/>
                <a:gd name="T29" fmla="*/ 189 h 309"/>
                <a:gd name="T30" fmla="*/ 91 w 312"/>
                <a:gd name="T31" fmla="*/ 211 h 309"/>
                <a:gd name="T32" fmla="*/ 107 w 312"/>
                <a:gd name="T33" fmla="*/ 209 h 309"/>
                <a:gd name="T34" fmla="*/ 121 w 312"/>
                <a:gd name="T35" fmla="*/ 203 h 309"/>
                <a:gd name="T36" fmla="*/ 143 w 312"/>
                <a:gd name="T37" fmla="*/ 215 h 309"/>
                <a:gd name="T38" fmla="*/ 147 w 312"/>
                <a:gd name="T39" fmla="*/ 205 h 309"/>
                <a:gd name="T40" fmla="*/ 153 w 312"/>
                <a:gd name="T41" fmla="*/ 209 h 309"/>
                <a:gd name="T42" fmla="*/ 159 w 312"/>
                <a:gd name="T43" fmla="*/ 223 h 309"/>
                <a:gd name="T44" fmla="*/ 161 w 312"/>
                <a:gd name="T45" fmla="*/ 231 h 309"/>
                <a:gd name="T46" fmla="*/ 177 w 312"/>
                <a:gd name="T47" fmla="*/ 247 h 309"/>
                <a:gd name="T48" fmla="*/ 197 w 312"/>
                <a:gd name="T49" fmla="*/ 283 h 309"/>
                <a:gd name="T50" fmla="*/ 229 w 312"/>
                <a:gd name="T51" fmla="*/ 299 h 309"/>
                <a:gd name="T52" fmla="*/ 243 w 312"/>
                <a:gd name="T53" fmla="*/ 297 h 309"/>
                <a:gd name="T54" fmla="*/ 266 w 312"/>
                <a:gd name="T55" fmla="*/ 299 h 309"/>
                <a:gd name="T56" fmla="*/ 280 w 312"/>
                <a:gd name="T57" fmla="*/ 283 h 309"/>
                <a:gd name="T58" fmla="*/ 268 w 312"/>
                <a:gd name="T59" fmla="*/ 275 h 309"/>
                <a:gd name="T60" fmla="*/ 282 w 312"/>
                <a:gd name="T61" fmla="*/ 271 h 309"/>
                <a:gd name="T62" fmla="*/ 308 w 312"/>
                <a:gd name="T63" fmla="*/ 255 h 309"/>
                <a:gd name="T64" fmla="*/ 294 w 312"/>
                <a:gd name="T65" fmla="*/ 223 h 309"/>
                <a:gd name="T66" fmla="*/ 272 w 312"/>
                <a:gd name="T67" fmla="*/ 207 h 309"/>
                <a:gd name="T68" fmla="*/ 260 w 312"/>
                <a:gd name="T69" fmla="*/ 183 h 309"/>
                <a:gd name="T70" fmla="*/ 243 w 312"/>
                <a:gd name="T71" fmla="*/ 183 h 309"/>
                <a:gd name="T72" fmla="*/ 235 w 312"/>
                <a:gd name="T73" fmla="*/ 171 h 309"/>
                <a:gd name="T74" fmla="*/ 211 w 312"/>
                <a:gd name="T75" fmla="*/ 141 h 309"/>
                <a:gd name="T76" fmla="*/ 195 w 312"/>
                <a:gd name="T77" fmla="*/ 141 h 309"/>
                <a:gd name="T78" fmla="*/ 189 w 312"/>
                <a:gd name="T79" fmla="*/ 127 h 309"/>
                <a:gd name="T80" fmla="*/ 171 w 312"/>
                <a:gd name="T81" fmla="*/ 107 h 309"/>
                <a:gd name="T82" fmla="*/ 155 w 312"/>
                <a:gd name="T83" fmla="*/ 88 h 309"/>
                <a:gd name="T84" fmla="*/ 155 w 312"/>
                <a:gd name="T85" fmla="*/ 62 h 309"/>
                <a:gd name="T86" fmla="*/ 169 w 312"/>
                <a:gd name="T87" fmla="*/ 38 h 309"/>
                <a:gd name="T88" fmla="*/ 167 w 312"/>
                <a:gd name="T89" fmla="*/ 10 h 309"/>
                <a:gd name="T90" fmla="*/ 147 w 312"/>
                <a:gd name="T91" fmla="*/ 4 h 309"/>
                <a:gd name="T92" fmla="*/ 121 w 312"/>
                <a:gd name="T93" fmla="*/ 14 h 309"/>
                <a:gd name="T94" fmla="*/ 105 w 312"/>
                <a:gd name="T95" fmla="*/ 2 h 309"/>
                <a:gd name="T96" fmla="*/ 99 w 312"/>
                <a:gd name="T97" fmla="*/ 0 h 309"/>
                <a:gd name="T98" fmla="*/ 63 w 312"/>
                <a:gd name="T99" fmla="*/ 18 h 309"/>
                <a:gd name="T100" fmla="*/ 53 w 312"/>
                <a:gd name="T101" fmla="*/ 36 h 309"/>
                <a:gd name="T102" fmla="*/ 43 w 312"/>
                <a:gd name="T103" fmla="*/ 44 h 309"/>
                <a:gd name="T104" fmla="*/ 28 w 312"/>
                <a:gd name="T105" fmla="*/ 48 h 309"/>
                <a:gd name="T106" fmla="*/ 10 w 312"/>
                <a:gd name="T107" fmla="*/ 44 h 309"/>
                <a:gd name="T108" fmla="*/ 0 w 312"/>
                <a:gd name="T109" fmla="*/ 58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312" h="309">
                  <a:moveTo>
                    <a:pt x="0" y="58"/>
                  </a:moveTo>
                  <a:lnTo>
                    <a:pt x="0" y="58"/>
                  </a:lnTo>
                  <a:lnTo>
                    <a:pt x="0" y="62"/>
                  </a:lnTo>
                  <a:lnTo>
                    <a:pt x="4" y="66"/>
                  </a:lnTo>
                  <a:lnTo>
                    <a:pt x="4" y="66"/>
                  </a:lnTo>
                  <a:lnTo>
                    <a:pt x="6" y="68"/>
                  </a:lnTo>
                  <a:lnTo>
                    <a:pt x="6" y="68"/>
                  </a:lnTo>
                  <a:lnTo>
                    <a:pt x="10" y="74"/>
                  </a:lnTo>
                  <a:lnTo>
                    <a:pt x="10" y="82"/>
                  </a:lnTo>
                  <a:lnTo>
                    <a:pt x="10" y="82"/>
                  </a:lnTo>
                  <a:lnTo>
                    <a:pt x="12" y="91"/>
                  </a:lnTo>
                  <a:lnTo>
                    <a:pt x="12" y="95"/>
                  </a:lnTo>
                  <a:lnTo>
                    <a:pt x="10" y="95"/>
                  </a:lnTo>
                  <a:lnTo>
                    <a:pt x="8" y="97"/>
                  </a:lnTo>
                  <a:lnTo>
                    <a:pt x="8" y="97"/>
                  </a:lnTo>
                  <a:lnTo>
                    <a:pt x="4" y="95"/>
                  </a:lnTo>
                  <a:lnTo>
                    <a:pt x="4" y="95"/>
                  </a:lnTo>
                  <a:lnTo>
                    <a:pt x="8" y="101"/>
                  </a:lnTo>
                  <a:lnTo>
                    <a:pt x="8" y="101"/>
                  </a:lnTo>
                  <a:lnTo>
                    <a:pt x="12" y="103"/>
                  </a:lnTo>
                  <a:lnTo>
                    <a:pt x="18" y="105"/>
                  </a:lnTo>
                  <a:lnTo>
                    <a:pt x="28" y="107"/>
                  </a:lnTo>
                  <a:lnTo>
                    <a:pt x="32" y="109"/>
                  </a:lnTo>
                  <a:lnTo>
                    <a:pt x="32" y="109"/>
                  </a:lnTo>
                  <a:lnTo>
                    <a:pt x="33" y="109"/>
                  </a:lnTo>
                  <a:lnTo>
                    <a:pt x="33" y="111"/>
                  </a:lnTo>
                  <a:lnTo>
                    <a:pt x="32" y="115"/>
                  </a:lnTo>
                  <a:lnTo>
                    <a:pt x="32" y="115"/>
                  </a:lnTo>
                  <a:lnTo>
                    <a:pt x="32" y="125"/>
                  </a:lnTo>
                  <a:lnTo>
                    <a:pt x="32" y="125"/>
                  </a:lnTo>
                  <a:lnTo>
                    <a:pt x="32" y="129"/>
                  </a:lnTo>
                  <a:lnTo>
                    <a:pt x="33" y="131"/>
                  </a:lnTo>
                  <a:lnTo>
                    <a:pt x="33" y="131"/>
                  </a:lnTo>
                  <a:lnTo>
                    <a:pt x="35" y="133"/>
                  </a:lnTo>
                  <a:lnTo>
                    <a:pt x="37" y="133"/>
                  </a:lnTo>
                  <a:lnTo>
                    <a:pt x="41" y="133"/>
                  </a:lnTo>
                  <a:lnTo>
                    <a:pt x="41" y="133"/>
                  </a:lnTo>
                  <a:lnTo>
                    <a:pt x="49" y="133"/>
                  </a:lnTo>
                  <a:lnTo>
                    <a:pt x="51" y="133"/>
                  </a:lnTo>
                  <a:lnTo>
                    <a:pt x="53" y="129"/>
                  </a:lnTo>
                  <a:lnTo>
                    <a:pt x="53" y="129"/>
                  </a:lnTo>
                  <a:lnTo>
                    <a:pt x="53" y="123"/>
                  </a:lnTo>
                  <a:lnTo>
                    <a:pt x="55" y="119"/>
                  </a:lnTo>
                  <a:lnTo>
                    <a:pt x="57" y="117"/>
                  </a:lnTo>
                  <a:lnTo>
                    <a:pt x="57" y="115"/>
                  </a:lnTo>
                  <a:lnTo>
                    <a:pt x="57" y="115"/>
                  </a:lnTo>
                  <a:lnTo>
                    <a:pt x="59" y="117"/>
                  </a:lnTo>
                  <a:lnTo>
                    <a:pt x="61" y="119"/>
                  </a:lnTo>
                  <a:lnTo>
                    <a:pt x="61" y="129"/>
                  </a:lnTo>
                  <a:lnTo>
                    <a:pt x="61" y="129"/>
                  </a:lnTo>
                  <a:lnTo>
                    <a:pt x="59" y="133"/>
                  </a:lnTo>
                  <a:lnTo>
                    <a:pt x="57" y="137"/>
                  </a:lnTo>
                  <a:lnTo>
                    <a:pt x="55" y="141"/>
                  </a:lnTo>
                  <a:lnTo>
                    <a:pt x="55" y="143"/>
                  </a:lnTo>
                  <a:lnTo>
                    <a:pt x="55" y="143"/>
                  </a:lnTo>
                  <a:lnTo>
                    <a:pt x="59" y="151"/>
                  </a:lnTo>
                  <a:lnTo>
                    <a:pt x="61" y="155"/>
                  </a:lnTo>
                  <a:lnTo>
                    <a:pt x="61" y="157"/>
                  </a:lnTo>
                  <a:lnTo>
                    <a:pt x="63" y="157"/>
                  </a:lnTo>
                  <a:lnTo>
                    <a:pt x="63" y="157"/>
                  </a:lnTo>
                  <a:lnTo>
                    <a:pt x="67" y="155"/>
                  </a:lnTo>
                  <a:lnTo>
                    <a:pt x="69" y="151"/>
                  </a:lnTo>
                  <a:lnTo>
                    <a:pt x="69" y="151"/>
                  </a:lnTo>
                  <a:lnTo>
                    <a:pt x="69" y="151"/>
                  </a:lnTo>
                  <a:lnTo>
                    <a:pt x="73" y="149"/>
                  </a:lnTo>
                  <a:lnTo>
                    <a:pt x="75" y="151"/>
                  </a:lnTo>
                  <a:lnTo>
                    <a:pt x="75" y="151"/>
                  </a:lnTo>
                  <a:lnTo>
                    <a:pt x="79" y="159"/>
                  </a:lnTo>
                  <a:lnTo>
                    <a:pt x="83" y="163"/>
                  </a:lnTo>
                  <a:lnTo>
                    <a:pt x="83" y="169"/>
                  </a:lnTo>
                  <a:lnTo>
                    <a:pt x="83" y="169"/>
                  </a:lnTo>
                  <a:lnTo>
                    <a:pt x="83" y="173"/>
                  </a:lnTo>
                  <a:lnTo>
                    <a:pt x="83" y="179"/>
                  </a:lnTo>
                  <a:lnTo>
                    <a:pt x="81" y="189"/>
                  </a:lnTo>
                  <a:lnTo>
                    <a:pt x="81" y="189"/>
                  </a:lnTo>
                  <a:lnTo>
                    <a:pt x="83" y="197"/>
                  </a:lnTo>
                  <a:lnTo>
                    <a:pt x="83" y="197"/>
                  </a:lnTo>
                  <a:lnTo>
                    <a:pt x="87" y="205"/>
                  </a:lnTo>
                  <a:lnTo>
                    <a:pt x="91" y="211"/>
                  </a:lnTo>
                  <a:lnTo>
                    <a:pt x="91" y="211"/>
                  </a:lnTo>
                  <a:lnTo>
                    <a:pt x="95" y="215"/>
                  </a:lnTo>
                  <a:lnTo>
                    <a:pt x="95" y="215"/>
                  </a:lnTo>
                  <a:lnTo>
                    <a:pt x="99" y="211"/>
                  </a:lnTo>
                  <a:lnTo>
                    <a:pt x="103" y="209"/>
                  </a:lnTo>
                  <a:lnTo>
                    <a:pt x="107" y="209"/>
                  </a:lnTo>
                  <a:lnTo>
                    <a:pt x="107" y="209"/>
                  </a:lnTo>
                  <a:lnTo>
                    <a:pt x="109" y="205"/>
                  </a:lnTo>
                  <a:lnTo>
                    <a:pt x="111" y="203"/>
                  </a:lnTo>
                  <a:lnTo>
                    <a:pt x="115" y="203"/>
                  </a:lnTo>
                  <a:lnTo>
                    <a:pt x="121" y="203"/>
                  </a:lnTo>
                  <a:lnTo>
                    <a:pt x="121" y="203"/>
                  </a:lnTo>
                  <a:lnTo>
                    <a:pt x="133" y="215"/>
                  </a:lnTo>
                  <a:lnTo>
                    <a:pt x="141" y="217"/>
                  </a:lnTo>
                  <a:lnTo>
                    <a:pt x="143" y="217"/>
                  </a:lnTo>
                  <a:lnTo>
                    <a:pt x="143" y="215"/>
                  </a:lnTo>
                  <a:lnTo>
                    <a:pt x="143" y="215"/>
                  </a:lnTo>
                  <a:lnTo>
                    <a:pt x="143" y="211"/>
                  </a:lnTo>
                  <a:lnTo>
                    <a:pt x="145" y="209"/>
                  </a:lnTo>
                  <a:lnTo>
                    <a:pt x="145" y="207"/>
                  </a:lnTo>
                  <a:lnTo>
                    <a:pt x="147" y="205"/>
                  </a:lnTo>
                  <a:lnTo>
                    <a:pt x="147" y="205"/>
                  </a:lnTo>
                  <a:lnTo>
                    <a:pt x="153" y="203"/>
                  </a:lnTo>
                  <a:lnTo>
                    <a:pt x="155" y="205"/>
                  </a:lnTo>
                  <a:lnTo>
                    <a:pt x="153" y="209"/>
                  </a:lnTo>
                  <a:lnTo>
                    <a:pt x="153" y="209"/>
                  </a:lnTo>
                  <a:lnTo>
                    <a:pt x="153" y="211"/>
                  </a:lnTo>
                  <a:lnTo>
                    <a:pt x="153" y="215"/>
                  </a:lnTo>
                  <a:lnTo>
                    <a:pt x="155" y="219"/>
                  </a:lnTo>
                  <a:lnTo>
                    <a:pt x="159" y="219"/>
                  </a:lnTo>
                  <a:lnTo>
                    <a:pt x="159" y="223"/>
                  </a:lnTo>
                  <a:lnTo>
                    <a:pt x="159" y="223"/>
                  </a:lnTo>
                  <a:lnTo>
                    <a:pt x="159" y="225"/>
                  </a:lnTo>
                  <a:lnTo>
                    <a:pt x="159" y="227"/>
                  </a:lnTo>
                  <a:lnTo>
                    <a:pt x="159" y="229"/>
                  </a:lnTo>
                  <a:lnTo>
                    <a:pt x="161" y="231"/>
                  </a:lnTo>
                  <a:lnTo>
                    <a:pt x="161" y="231"/>
                  </a:lnTo>
                  <a:lnTo>
                    <a:pt x="167" y="231"/>
                  </a:lnTo>
                  <a:lnTo>
                    <a:pt x="169" y="235"/>
                  </a:lnTo>
                  <a:lnTo>
                    <a:pt x="177" y="247"/>
                  </a:lnTo>
                  <a:lnTo>
                    <a:pt x="177" y="247"/>
                  </a:lnTo>
                  <a:lnTo>
                    <a:pt x="183" y="255"/>
                  </a:lnTo>
                  <a:lnTo>
                    <a:pt x="189" y="269"/>
                  </a:lnTo>
                  <a:lnTo>
                    <a:pt x="193" y="275"/>
                  </a:lnTo>
                  <a:lnTo>
                    <a:pt x="195" y="279"/>
                  </a:lnTo>
                  <a:lnTo>
                    <a:pt x="197" y="283"/>
                  </a:lnTo>
                  <a:lnTo>
                    <a:pt x="197" y="283"/>
                  </a:lnTo>
                  <a:lnTo>
                    <a:pt x="205" y="285"/>
                  </a:lnTo>
                  <a:lnTo>
                    <a:pt x="215" y="291"/>
                  </a:lnTo>
                  <a:lnTo>
                    <a:pt x="221" y="295"/>
                  </a:lnTo>
                  <a:lnTo>
                    <a:pt x="229" y="299"/>
                  </a:lnTo>
                  <a:lnTo>
                    <a:pt x="229" y="299"/>
                  </a:lnTo>
                  <a:lnTo>
                    <a:pt x="235" y="299"/>
                  </a:lnTo>
                  <a:lnTo>
                    <a:pt x="237" y="301"/>
                  </a:lnTo>
                  <a:lnTo>
                    <a:pt x="239" y="301"/>
                  </a:lnTo>
                  <a:lnTo>
                    <a:pt x="243" y="297"/>
                  </a:lnTo>
                  <a:lnTo>
                    <a:pt x="247" y="295"/>
                  </a:lnTo>
                  <a:lnTo>
                    <a:pt x="253" y="299"/>
                  </a:lnTo>
                  <a:lnTo>
                    <a:pt x="264" y="309"/>
                  </a:lnTo>
                  <a:lnTo>
                    <a:pt x="268" y="303"/>
                  </a:lnTo>
                  <a:lnTo>
                    <a:pt x="266" y="299"/>
                  </a:lnTo>
                  <a:lnTo>
                    <a:pt x="284" y="287"/>
                  </a:lnTo>
                  <a:lnTo>
                    <a:pt x="284" y="287"/>
                  </a:lnTo>
                  <a:lnTo>
                    <a:pt x="282" y="283"/>
                  </a:lnTo>
                  <a:lnTo>
                    <a:pt x="282" y="283"/>
                  </a:lnTo>
                  <a:lnTo>
                    <a:pt x="280" y="283"/>
                  </a:lnTo>
                  <a:lnTo>
                    <a:pt x="280" y="283"/>
                  </a:lnTo>
                  <a:lnTo>
                    <a:pt x="272" y="277"/>
                  </a:lnTo>
                  <a:lnTo>
                    <a:pt x="270" y="277"/>
                  </a:lnTo>
                  <a:lnTo>
                    <a:pt x="268" y="275"/>
                  </a:lnTo>
                  <a:lnTo>
                    <a:pt x="268" y="275"/>
                  </a:lnTo>
                  <a:lnTo>
                    <a:pt x="268" y="273"/>
                  </a:lnTo>
                  <a:lnTo>
                    <a:pt x="270" y="269"/>
                  </a:lnTo>
                  <a:lnTo>
                    <a:pt x="272" y="265"/>
                  </a:lnTo>
                  <a:lnTo>
                    <a:pt x="282" y="271"/>
                  </a:lnTo>
                  <a:lnTo>
                    <a:pt x="282" y="271"/>
                  </a:lnTo>
                  <a:lnTo>
                    <a:pt x="286" y="271"/>
                  </a:lnTo>
                  <a:lnTo>
                    <a:pt x="290" y="269"/>
                  </a:lnTo>
                  <a:lnTo>
                    <a:pt x="290" y="269"/>
                  </a:lnTo>
                  <a:lnTo>
                    <a:pt x="308" y="255"/>
                  </a:lnTo>
                  <a:lnTo>
                    <a:pt x="308" y="255"/>
                  </a:lnTo>
                  <a:lnTo>
                    <a:pt x="312" y="253"/>
                  </a:lnTo>
                  <a:lnTo>
                    <a:pt x="312" y="251"/>
                  </a:lnTo>
                  <a:lnTo>
                    <a:pt x="312" y="241"/>
                  </a:lnTo>
                  <a:lnTo>
                    <a:pt x="304" y="235"/>
                  </a:lnTo>
                  <a:lnTo>
                    <a:pt x="294" y="223"/>
                  </a:lnTo>
                  <a:lnTo>
                    <a:pt x="302" y="219"/>
                  </a:lnTo>
                  <a:lnTo>
                    <a:pt x="294" y="207"/>
                  </a:lnTo>
                  <a:lnTo>
                    <a:pt x="282" y="215"/>
                  </a:lnTo>
                  <a:lnTo>
                    <a:pt x="282" y="215"/>
                  </a:lnTo>
                  <a:lnTo>
                    <a:pt x="272" y="207"/>
                  </a:lnTo>
                  <a:lnTo>
                    <a:pt x="272" y="207"/>
                  </a:lnTo>
                  <a:lnTo>
                    <a:pt x="270" y="203"/>
                  </a:lnTo>
                  <a:lnTo>
                    <a:pt x="266" y="197"/>
                  </a:lnTo>
                  <a:lnTo>
                    <a:pt x="264" y="189"/>
                  </a:lnTo>
                  <a:lnTo>
                    <a:pt x="260" y="183"/>
                  </a:lnTo>
                  <a:lnTo>
                    <a:pt x="260" y="183"/>
                  </a:lnTo>
                  <a:lnTo>
                    <a:pt x="256" y="181"/>
                  </a:lnTo>
                  <a:lnTo>
                    <a:pt x="253" y="181"/>
                  </a:lnTo>
                  <a:lnTo>
                    <a:pt x="249" y="181"/>
                  </a:lnTo>
                  <a:lnTo>
                    <a:pt x="243" y="183"/>
                  </a:lnTo>
                  <a:lnTo>
                    <a:pt x="243" y="183"/>
                  </a:lnTo>
                  <a:lnTo>
                    <a:pt x="241" y="183"/>
                  </a:lnTo>
                  <a:lnTo>
                    <a:pt x="241" y="179"/>
                  </a:lnTo>
                  <a:lnTo>
                    <a:pt x="237" y="175"/>
                  </a:lnTo>
                  <a:lnTo>
                    <a:pt x="235" y="171"/>
                  </a:lnTo>
                  <a:lnTo>
                    <a:pt x="229" y="165"/>
                  </a:lnTo>
                  <a:lnTo>
                    <a:pt x="229" y="165"/>
                  </a:lnTo>
                  <a:lnTo>
                    <a:pt x="225" y="161"/>
                  </a:lnTo>
                  <a:lnTo>
                    <a:pt x="221" y="155"/>
                  </a:lnTo>
                  <a:lnTo>
                    <a:pt x="211" y="141"/>
                  </a:lnTo>
                  <a:lnTo>
                    <a:pt x="211" y="141"/>
                  </a:lnTo>
                  <a:lnTo>
                    <a:pt x="207" y="139"/>
                  </a:lnTo>
                  <a:lnTo>
                    <a:pt x="205" y="139"/>
                  </a:lnTo>
                  <a:lnTo>
                    <a:pt x="195" y="141"/>
                  </a:lnTo>
                  <a:lnTo>
                    <a:pt x="195" y="141"/>
                  </a:lnTo>
                  <a:lnTo>
                    <a:pt x="193" y="141"/>
                  </a:lnTo>
                  <a:lnTo>
                    <a:pt x="191" y="137"/>
                  </a:lnTo>
                  <a:lnTo>
                    <a:pt x="189" y="133"/>
                  </a:lnTo>
                  <a:lnTo>
                    <a:pt x="189" y="127"/>
                  </a:lnTo>
                  <a:lnTo>
                    <a:pt x="189" y="127"/>
                  </a:lnTo>
                  <a:lnTo>
                    <a:pt x="183" y="119"/>
                  </a:lnTo>
                  <a:lnTo>
                    <a:pt x="177" y="115"/>
                  </a:lnTo>
                  <a:lnTo>
                    <a:pt x="173" y="111"/>
                  </a:lnTo>
                  <a:lnTo>
                    <a:pt x="171" y="107"/>
                  </a:lnTo>
                  <a:lnTo>
                    <a:pt x="171" y="107"/>
                  </a:lnTo>
                  <a:lnTo>
                    <a:pt x="167" y="95"/>
                  </a:lnTo>
                  <a:lnTo>
                    <a:pt x="165" y="93"/>
                  </a:lnTo>
                  <a:lnTo>
                    <a:pt x="159" y="89"/>
                  </a:lnTo>
                  <a:lnTo>
                    <a:pt x="159" y="89"/>
                  </a:lnTo>
                  <a:lnTo>
                    <a:pt x="155" y="88"/>
                  </a:lnTo>
                  <a:lnTo>
                    <a:pt x="155" y="84"/>
                  </a:lnTo>
                  <a:lnTo>
                    <a:pt x="153" y="74"/>
                  </a:lnTo>
                  <a:lnTo>
                    <a:pt x="153" y="74"/>
                  </a:lnTo>
                  <a:lnTo>
                    <a:pt x="153" y="68"/>
                  </a:lnTo>
                  <a:lnTo>
                    <a:pt x="155" y="62"/>
                  </a:lnTo>
                  <a:lnTo>
                    <a:pt x="159" y="56"/>
                  </a:lnTo>
                  <a:lnTo>
                    <a:pt x="161" y="48"/>
                  </a:lnTo>
                  <a:lnTo>
                    <a:pt x="161" y="48"/>
                  </a:lnTo>
                  <a:lnTo>
                    <a:pt x="165" y="42"/>
                  </a:lnTo>
                  <a:lnTo>
                    <a:pt x="169" y="38"/>
                  </a:lnTo>
                  <a:lnTo>
                    <a:pt x="173" y="32"/>
                  </a:lnTo>
                  <a:lnTo>
                    <a:pt x="173" y="32"/>
                  </a:lnTo>
                  <a:lnTo>
                    <a:pt x="171" y="20"/>
                  </a:lnTo>
                  <a:lnTo>
                    <a:pt x="169" y="14"/>
                  </a:lnTo>
                  <a:lnTo>
                    <a:pt x="167" y="10"/>
                  </a:lnTo>
                  <a:lnTo>
                    <a:pt x="161" y="10"/>
                  </a:lnTo>
                  <a:lnTo>
                    <a:pt x="161" y="10"/>
                  </a:lnTo>
                  <a:lnTo>
                    <a:pt x="157" y="4"/>
                  </a:lnTo>
                  <a:lnTo>
                    <a:pt x="151" y="4"/>
                  </a:lnTo>
                  <a:lnTo>
                    <a:pt x="147" y="4"/>
                  </a:lnTo>
                  <a:lnTo>
                    <a:pt x="147" y="4"/>
                  </a:lnTo>
                  <a:lnTo>
                    <a:pt x="133" y="10"/>
                  </a:lnTo>
                  <a:lnTo>
                    <a:pt x="133" y="10"/>
                  </a:lnTo>
                  <a:lnTo>
                    <a:pt x="127" y="14"/>
                  </a:lnTo>
                  <a:lnTo>
                    <a:pt x="121" y="14"/>
                  </a:lnTo>
                  <a:lnTo>
                    <a:pt x="121" y="14"/>
                  </a:lnTo>
                  <a:lnTo>
                    <a:pt x="115" y="12"/>
                  </a:lnTo>
                  <a:lnTo>
                    <a:pt x="111" y="10"/>
                  </a:lnTo>
                  <a:lnTo>
                    <a:pt x="105" y="2"/>
                  </a:lnTo>
                  <a:lnTo>
                    <a:pt x="105" y="2"/>
                  </a:lnTo>
                  <a:lnTo>
                    <a:pt x="107" y="2"/>
                  </a:lnTo>
                  <a:lnTo>
                    <a:pt x="107" y="2"/>
                  </a:lnTo>
                  <a:lnTo>
                    <a:pt x="101" y="0"/>
                  </a:lnTo>
                  <a:lnTo>
                    <a:pt x="101" y="0"/>
                  </a:lnTo>
                  <a:lnTo>
                    <a:pt x="99" y="0"/>
                  </a:lnTo>
                  <a:lnTo>
                    <a:pt x="95" y="0"/>
                  </a:lnTo>
                  <a:lnTo>
                    <a:pt x="87" y="4"/>
                  </a:lnTo>
                  <a:lnTo>
                    <a:pt x="87" y="4"/>
                  </a:lnTo>
                  <a:lnTo>
                    <a:pt x="69" y="14"/>
                  </a:lnTo>
                  <a:lnTo>
                    <a:pt x="63" y="18"/>
                  </a:lnTo>
                  <a:lnTo>
                    <a:pt x="61" y="20"/>
                  </a:lnTo>
                  <a:lnTo>
                    <a:pt x="59" y="22"/>
                  </a:lnTo>
                  <a:lnTo>
                    <a:pt x="59" y="22"/>
                  </a:lnTo>
                  <a:lnTo>
                    <a:pt x="57" y="28"/>
                  </a:lnTo>
                  <a:lnTo>
                    <a:pt x="53" y="36"/>
                  </a:lnTo>
                  <a:lnTo>
                    <a:pt x="53" y="36"/>
                  </a:lnTo>
                  <a:lnTo>
                    <a:pt x="51" y="40"/>
                  </a:lnTo>
                  <a:lnTo>
                    <a:pt x="51" y="42"/>
                  </a:lnTo>
                  <a:lnTo>
                    <a:pt x="49" y="44"/>
                  </a:lnTo>
                  <a:lnTo>
                    <a:pt x="43" y="44"/>
                  </a:lnTo>
                  <a:lnTo>
                    <a:pt x="43" y="44"/>
                  </a:lnTo>
                  <a:lnTo>
                    <a:pt x="39" y="46"/>
                  </a:lnTo>
                  <a:lnTo>
                    <a:pt x="35" y="48"/>
                  </a:lnTo>
                  <a:lnTo>
                    <a:pt x="32" y="50"/>
                  </a:lnTo>
                  <a:lnTo>
                    <a:pt x="28" y="48"/>
                  </a:lnTo>
                  <a:lnTo>
                    <a:pt x="28" y="48"/>
                  </a:lnTo>
                  <a:lnTo>
                    <a:pt x="18" y="44"/>
                  </a:lnTo>
                  <a:lnTo>
                    <a:pt x="14" y="44"/>
                  </a:lnTo>
                  <a:lnTo>
                    <a:pt x="10" y="44"/>
                  </a:lnTo>
                  <a:lnTo>
                    <a:pt x="10" y="44"/>
                  </a:lnTo>
                  <a:lnTo>
                    <a:pt x="8" y="44"/>
                  </a:lnTo>
                  <a:lnTo>
                    <a:pt x="8" y="44"/>
                  </a:lnTo>
                  <a:lnTo>
                    <a:pt x="4" y="50"/>
                  </a:lnTo>
                  <a:lnTo>
                    <a:pt x="0" y="58"/>
                  </a:lnTo>
                  <a:lnTo>
                    <a:pt x="0" y="58"/>
                  </a:lnTo>
                  <a:lnTo>
                    <a:pt x="0" y="58"/>
                  </a:lnTo>
                  <a:lnTo>
                    <a:pt x="0" y="58"/>
                  </a:lnTo>
                  <a:lnTo>
                    <a:pt x="0" y="58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5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GPN_DIN Condensed Regular"/>
                <a:ea typeface="+mn-ea"/>
                <a:cs typeface="+mn-cs"/>
              </a:endParaRPr>
            </a:p>
          </p:txBody>
        </p:sp>
        <p:sp>
          <p:nvSpPr>
            <p:cNvPr id="77" name="Freeform 32">
              <a:extLst>
                <a:ext uri="{FF2B5EF4-FFF2-40B4-BE49-F238E27FC236}">
                  <a16:creationId xmlns:a16="http://schemas.microsoft.com/office/drawing/2014/main" id="{1BBE7689-C8C5-4CD6-AEBC-545E45CF35C2}"/>
                </a:ext>
              </a:extLst>
            </p:cNvPr>
            <p:cNvSpPr>
              <a:spLocks/>
            </p:cNvSpPr>
            <p:nvPr/>
          </p:nvSpPr>
          <p:spPr bwMode="auto">
            <a:xfrm>
              <a:off x="1616703" y="3130518"/>
              <a:ext cx="604070" cy="381393"/>
            </a:xfrm>
            <a:custGeom>
              <a:avLst/>
              <a:gdLst>
                <a:gd name="T0" fmla="*/ 207 w 255"/>
                <a:gd name="T1" fmla="*/ 25 h 161"/>
                <a:gd name="T2" fmla="*/ 199 w 255"/>
                <a:gd name="T3" fmla="*/ 13 h 161"/>
                <a:gd name="T4" fmla="*/ 181 w 255"/>
                <a:gd name="T5" fmla="*/ 21 h 161"/>
                <a:gd name="T6" fmla="*/ 169 w 255"/>
                <a:gd name="T7" fmla="*/ 21 h 161"/>
                <a:gd name="T8" fmla="*/ 151 w 255"/>
                <a:gd name="T9" fmla="*/ 13 h 161"/>
                <a:gd name="T10" fmla="*/ 149 w 255"/>
                <a:gd name="T11" fmla="*/ 2 h 161"/>
                <a:gd name="T12" fmla="*/ 135 w 255"/>
                <a:gd name="T13" fmla="*/ 2 h 161"/>
                <a:gd name="T14" fmla="*/ 127 w 255"/>
                <a:gd name="T15" fmla="*/ 8 h 161"/>
                <a:gd name="T16" fmla="*/ 115 w 255"/>
                <a:gd name="T17" fmla="*/ 12 h 161"/>
                <a:gd name="T18" fmla="*/ 99 w 255"/>
                <a:gd name="T19" fmla="*/ 13 h 161"/>
                <a:gd name="T20" fmla="*/ 93 w 255"/>
                <a:gd name="T21" fmla="*/ 21 h 161"/>
                <a:gd name="T22" fmla="*/ 85 w 255"/>
                <a:gd name="T23" fmla="*/ 25 h 161"/>
                <a:gd name="T24" fmla="*/ 80 w 255"/>
                <a:gd name="T25" fmla="*/ 27 h 161"/>
                <a:gd name="T26" fmla="*/ 76 w 255"/>
                <a:gd name="T27" fmla="*/ 35 h 161"/>
                <a:gd name="T28" fmla="*/ 56 w 255"/>
                <a:gd name="T29" fmla="*/ 43 h 161"/>
                <a:gd name="T30" fmla="*/ 34 w 255"/>
                <a:gd name="T31" fmla="*/ 43 h 161"/>
                <a:gd name="T32" fmla="*/ 24 w 255"/>
                <a:gd name="T33" fmla="*/ 49 h 161"/>
                <a:gd name="T34" fmla="*/ 8 w 255"/>
                <a:gd name="T35" fmla="*/ 51 h 161"/>
                <a:gd name="T36" fmla="*/ 2 w 255"/>
                <a:gd name="T37" fmla="*/ 49 h 161"/>
                <a:gd name="T38" fmla="*/ 2 w 255"/>
                <a:gd name="T39" fmla="*/ 53 h 161"/>
                <a:gd name="T40" fmla="*/ 2 w 255"/>
                <a:gd name="T41" fmla="*/ 67 h 161"/>
                <a:gd name="T42" fmla="*/ 14 w 255"/>
                <a:gd name="T43" fmla="*/ 71 h 161"/>
                <a:gd name="T44" fmla="*/ 2 w 255"/>
                <a:gd name="T45" fmla="*/ 79 h 161"/>
                <a:gd name="T46" fmla="*/ 8 w 255"/>
                <a:gd name="T47" fmla="*/ 85 h 161"/>
                <a:gd name="T48" fmla="*/ 22 w 255"/>
                <a:gd name="T49" fmla="*/ 97 h 161"/>
                <a:gd name="T50" fmla="*/ 34 w 255"/>
                <a:gd name="T51" fmla="*/ 101 h 161"/>
                <a:gd name="T52" fmla="*/ 34 w 255"/>
                <a:gd name="T53" fmla="*/ 127 h 161"/>
                <a:gd name="T54" fmla="*/ 42 w 255"/>
                <a:gd name="T55" fmla="*/ 143 h 161"/>
                <a:gd name="T56" fmla="*/ 44 w 255"/>
                <a:gd name="T57" fmla="*/ 151 h 161"/>
                <a:gd name="T58" fmla="*/ 54 w 255"/>
                <a:gd name="T59" fmla="*/ 153 h 161"/>
                <a:gd name="T60" fmla="*/ 62 w 255"/>
                <a:gd name="T61" fmla="*/ 147 h 161"/>
                <a:gd name="T62" fmla="*/ 76 w 255"/>
                <a:gd name="T63" fmla="*/ 151 h 161"/>
                <a:gd name="T64" fmla="*/ 85 w 255"/>
                <a:gd name="T65" fmla="*/ 145 h 161"/>
                <a:gd name="T66" fmla="*/ 91 w 255"/>
                <a:gd name="T67" fmla="*/ 151 h 161"/>
                <a:gd name="T68" fmla="*/ 85 w 255"/>
                <a:gd name="T69" fmla="*/ 157 h 161"/>
                <a:gd name="T70" fmla="*/ 97 w 255"/>
                <a:gd name="T71" fmla="*/ 161 h 161"/>
                <a:gd name="T72" fmla="*/ 101 w 255"/>
                <a:gd name="T73" fmla="*/ 157 h 161"/>
                <a:gd name="T74" fmla="*/ 109 w 255"/>
                <a:gd name="T75" fmla="*/ 153 h 161"/>
                <a:gd name="T76" fmla="*/ 121 w 255"/>
                <a:gd name="T77" fmla="*/ 151 h 161"/>
                <a:gd name="T78" fmla="*/ 121 w 255"/>
                <a:gd name="T79" fmla="*/ 149 h 161"/>
                <a:gd name="T80" fmla="*/ 121 w 255"/>
                <a:gd name="T81" fmla="*/ 135 h 161"/>
                <a:gd name="T82" fmla="*/ 131 w 255"/>
                <a:gd name="T83" fmla="*/ 129 h 161"/>
                <a:gd name="T84" fmla="*/ 143 w 255"/>
                <a:gd name="T85" fmla="*/ 123 h 161"/>
                <a:gd name="T86" fmla="*/ 143 w 255"/>
                <a:gd name="T87" fmla="*/ 107 h 161"/>
                <a:gd name="T88" fmla="*/ 149 w 255"/>
                <a:gd name="T89" fmla="*/ 103 h 161"/>
                <a:gd name="T90" fmla="*/ 149 w 255"/>
                <a:gd name="T91" fmla="*/ 91 h 161"/>
                <a:gd name="T92" fmla="*/ 157 w 255"/>
                <a:gd name="T93" fmla="*/ 93 h 161"/>
                <a:gd name="T94" fmla="*/ 169 w 255"/>
                <a:gd name="T95" fmla="*/ 83 h 161"/>
                <a:gd name="T96" fmla="*/ 181 w 255"/>
                <a:gd name="T97" fmla="*/ 91 h 161"/>
                <a:gd name="T98" fmla="*/ 191 w 255"/>
                <a:gd name="T99" fmla="*/ 95 h 161"/>
                <a:gd name="T100" fmla="*/ 199 w 255"/>
                <a:gd name="T101" fmla="*/ 91 h 161"/>
                <a:gd name="T102" fmla="*/ 209 w 255"/>
                <a:gd name="T103" fmla="*/ 79 h 161"/>
                <a:gd name="T104" fmla="*/ 231 w 255"/>
                <a:gd name="T105" fmla="*/ 89 h 161"/>
                <a:gd name="T106" fmla="*/ 255 w 255"/>
                <a:gd name="T107" fmla="*/ 79 h 161"/>
                <a:gd name="T108" fmla="*/ 217 w 255"/>
                <a:gd name="T109" fmla="*/ 35 h 161"/>
                <a:gd name="T110" fmla="*/ 209 w 255"/>
                <a:gd name="T111" fmla="*/ 33 h 161"/>
                <a:gd name="T112" fmla="*/ 209 w 255"/>
                <a:gd name="T113" fmla="*/ 33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55" h="161">
                  <a:moveTo>
                    <a:pt x="209" y="33"/>
                  </a:moveTo>
                  <a:lnTo>
                    <a:pt x="209" y="33"/>
                  </a:lnTo>
                  <a:lnTo>
                    <a:pt x="207" y="25"/>
                  </a:lnTo>
                  <a:lnTo>
                    <a:pt x="207" y="25"/>
                  </a:lnTo>
                  <a:lnTo>
                    <a:pt x="205" y="19"/>
                  </a:lnTo>
                  <a:lnTo>
                    <a:pt x="203" y="15"/>
                  </a:lnTo>
                  <a:lnTo>
                    <a:pt x="199" y="13"/>
                  </a:lnTo>
                  <a:lnTo>
                    <a:pt x="199" y="13"/>
                  </a:lnTo>
                  <a:lnTo>
                    <a:pt x="197" y="15"/>
                  </a:lnTo>
                  <a:lnTo>
                    <a:pt x="191" y="19"/>
                  </a:lnTo>
                  <a:lnTo>
                    <a:pt x="185" y="21"/>
                  </a:lnTo>
                  <a:lnTo>
                    <a:pt x="181" y="21"/>
                  </a:lnTo>
                  <a:lnTo>
                    <a:pt x="181" y="21"/>
                  </a:lnTo>
                  <a:lnTo>
                    <a:pt x="175" y="21"/>
                  </a:lnTo>
                  <a:lnTo>
                    <a:pt x="173" y="21"/>
                  </a:lnTo>
                  <a:lnTo>
                    <a:pt x="169" y="21"/>
                  </a:lnTo>
                  <a:lnTo>
                    <a:pt x="169" y="21"/>
                  </a:lnTo>
                  <a:lnTo>
                    <a:pt x="157" y="19"/>
                  </a:lnTo>
                  <a:lnTo>
                    <a:pt x="151" y="15"/>
                  </a:lnTo>
                  <a:lnTo>
                    <a:pt x="151" y="13"/>
                  </a:lnTo>
                  <a:lnTo>
                    <a:pt x="151" y="12"/>
                  </a:lnTo>
                  <a:lnTo>
                    <a:pt x="151" y="12"/>
                  </a:lnTo>
                  <a:lnTo>
                    <a:pt x="151" y="4"/>
                  </a:lnTo>
                  <a:lnTo>
                    <a:pt x="149" y="2"/>
                  </a:lnTo>
                  <a:lnTo>
                    <a:pt x="147" y="0"/>
                  </a:lnTo>
                  <a:lnTo>
                    <a:pt x="147" y="0"/>
                  </a:lnTo>
                  <a:lnTo>
                    <a:pt x="139" y="0"/>
                  </a:lnTo>
                  <a:lnTo>
                    <a:pt x="135" y="2"/>
                  </a:lnTo>
                  <a:lnTo>
                    <a:pt x="135" y="2"/>
                  </a:lnTo>
                  <a:lnTo>
                    <a:pt x="131" y="4"/>
                  </a:lnTo>
                  <a:lnTo>
                    <a:pt x="129" y="6"/>
                  </a:lnTo>
                  <a:lnTo>
                    <a:pt x="127" y="8"/>
                  </a:lnTo>
                  <a:lnTo>
                    <a:pt x="123" y="10"/>
                  </a:lnTo>
                  <a:lnTo>
                    <a:pt x="123" y="10"/>
                  </a:lnTo>
                  <a:lnTo>
                    <a:pt x="115" y="12"/>
                  </a:lnTo>
                  <a:lnTo>
                    <a:pt x="115" y="12"/>
                  </a:lnTo>
                  <a:lnTo>
                    <a:pt x="109" y="13"/>
                  </a:lnTo>
                  <a:lnTo>
                    <a:pt x="103" y="13"/>
                  </a:lnTo>
                  <a:lnTo>
                    <a:pt x="103" y="13"/>
                  </a:lnTo>
                  <a:lnTo>
                    <a:pt x="99" y="13"/>
                  </a:lnTo>
                  <a:lnTo>
                    <a:pt x="97" y="15"/>
                  </a:lnTo>
                  <a:lnTo>
                    <a:pt x="97" y="19"/>
                  </a:lnTo>
                  <a:lnTo>
                    <a:pt x="93" y="21"/>
                  </a:lnTo>
                  <a:lnTo>
                    <a:pt x="93" y="21"/>
                  </a:lnTo>
                  <a:lnTo>
                    <a:pt x="89" y="25"/>
                  </a:lnTo>
                  <a:lnTo>
                    <a:pt x="87" y="25"/>
                  </a:lnTo>
                  <a:lnTo>
                    <a:pt x="85" y="25"/>
                  </a:lnTo>
                  <a:lnTo>
                    <a:pt x="85" y="25"/>
                  </a:lnTo>
                  <a:lnTo>
                    <a:pt x="83" y="25"/>
                  </a:lnTo>
                  <a:lnTo>
                    <a:pt x="83" y="25"/>
                  </a:lnTo>
                  <a:lnTo>
                    <a:pt x="80" y="27"/>
                  </a:lnTo>
                  <a:lnTo>
                    <a:pt x="80" y="27"/>
                  </a:lnTo>
                  <a:lnTo>
                    <a:pt x="80" y="27"/>
                  </a:lnTo>
                  <a:lnTo>
                    <a:pt x="80" y="29"/>
                  </a:lnTo>
                  <a:lnTo>
                    <a:pt x="80" y="31"/>
                  </a:lnTo>
                  <a:lnTo>
                    <a:pt x="76" y="35"/>
                  </a:lnTo>
                  <a:lnTo>
                    <a:pt x="70" y="37"/>
                  </a:lnTo>
                  <a:lnTo>
                    <a:pt x="70" y="37"/>
                  </a:lnTo>
                  <a:lnTo>
                    <a:pt x="60" y="43"/>
                  </a:lnTo>
                  <a:lnTo>
                    <a:pt x="56" y="43"/>
                  </a:lnTo>
                  <a:lnTo>
                    <a:pt x="52" y="43"/>
                  </a:lnTo>
                  <a:lnTo>
                    <a:pt x="52" y="43"/>
                  </a:lnTo>
                  <a:lnTo>
                    <a:pt x="40" y="39"/>
                  </a:lnTo>
                  <a:lnTo>
                    <a:pt x="34" y="43"/>
                  </a:lnTo>
                  <a:lnTo>
                    <a:pt x="34" y="43"/>
                  </a:lnTo>
                  <a:lnTo>
                    <a:pt x="30" y="45"/>
                  </a:lnTo>
                  <a:lnTo>
                    <a:pt x="26" y="47"/>
                  </a:lnTo>
                  <a:lnTo>
                    <a:pt x="24" y="49"/>
                  </a:lnTo>
                  <a:lnTo>
                    <a:pt x="20" y="49"/>
                  </a:lnTo>
                  <a:lnTo>
                    <a:pt x="20" y="49"/>
                  </a:lnTo>
                  <a:lnTo>
                    <a:pt x="14" y="51"/>
                  </a:lnTo>
                  <a:lnTo>
                    <a:pt x="8" y="51"/>
                  </a:lnTo>
                  <a:lnTo>
                    <a:pt x="8" y="51"/>
                  </a:lnTo>
                  <a:lnTo>
                    <a:pt x="2" y="49"/>
                  </a:lnTo>
                  <a:lnTo>
                    <a:pt x="2" y="49"/>
                  </a:lnTo>
                  <a:lnTo>
                    <a:pt x="2" y="49"/>
                  </a:lnTo>
                  <a:lnTo>
                    <a:pt x="2" y="49"/>
                  </a:lnTo>
                  <a:lnTo>
                    <a:pt x="2" y="51"/>
                  </a:lnTo>
                  <a:lnTo>
                    <a:pt x="2" y="53"/>
                  </a:lnTo>
                  <a:lnTo>
                    <a:pt x="2" y="53"/>
                  </a:lnTo>
                  <a:lnTo>
                    <a:pt x="2" y="57"/>
                  </a:lnTo>
                  <a:lnTo>
                    <a:pt x="2" y="57"/>
                  </a:lnTo>
                  <a:lnTo>
                    <a:pt x="0" y="61"/>
                  </a:lnTo>
                  <a:lnTo>
                    <a:pt x="2" y="67"/>
                  </a:lnTo>
                  <a:lnTo>
                    <a:pt x="2" y="67"/>
                  </a:lnTo>
                  <a:lnTo>
                    <a:pt x="8" y="69"/>
                  </a:lnTo>
                  <a:lnTo>
                    <a:pt x="12" y="71"/>
                  </a:lnTo>
                  <a:lnTo>
                    <a:pt x="14" y="71"/>
                  </a:lnTo>
                  <a:lnTo>
                    <a:pt x="12" y="73"/>
                  </a:lnTo>
                  <a:lnTo>
                    <a:pt x="12" y="75"/>
                  </a:lnTo>
                  <a:lnTo>
                    <a:pt x="12" y="75"/>
                  </a:lnTo>
                  <a:lnTo>
                    <a:pt x="2" y="79"/>
                  </a:lnTo>
                  <a:lnTo>
                    <a:pt x="2" y="79"/>
                  </a:lnTo>
                  <a:lnTo>
                    <a:pt x="2" y="79"/>
                  </a:lnTo>
                  <a:lnTo>
                    <a:pt x="2" y="79"/>
                  </a:lnTo>
                  <a:lnTo>
                    <a:pt x="8" y="85"/>
                  </a:lnTo>
                  <a:lnTo>
                    <a:pt x="12" y="93"/>
                  </a:lnTo>
                  <a:lnTo>
                    <a:pt x="12" y="93"/>
                  </a:lnTo>
                  <a:lnTo>
                    <a:pt x="16" y="97"/>
                  </a:lnTo>
                  <a:lnTo>
                    <a:pt x="22" y="97"/>
                  </a:lnTo>
                  <a:lnTo>
                    <a:pt x="26" y="97"/>
                  </a:lnTo>
                  <a:lnTo>
                    <a:pt x="32" y="101"/>
                  </a:lnTo>
                  <a:lnTo>
                    <a:pt x="32" y="101"/>
                  </a:lnTo>
                  <a:lnTo>
                    <a:pt x="34" y="101"/>
                  </a:lnTo>
                  <a:lnTo>
                    <a:pt x="34" y="105"/>
                  </a:lnTo>
                  <a:lnTo>
                    <a:pt x="34" y="113"/>
                  </a:lnTo>
                  <a:lnTo>
                    <a:pt x="34" y="127"/>
                  </a:lnTo>
                  <a:lnTo>
                    <a:pt x="34" y="127"/>
                  </a:lnTo>
                  <a:lnTo>
                    <a:pt x="34" y="131"/>
                  </a:lnTo>
                  <a:lnTo>
                    <a:pt x="36" y="137"/>
                  </a:lnTo>
                  <a:lnTo>
                    <a:pt x="42" y="143"/>
                  </a:lnTo>
                  <a:lnTo>
                    <a:pt x="42" y="143"/>
                  </a:lnTo>
                  <a:lnTo>
                    <a:pt x="44" y="147"/>
                  </a:lnTo>
                  <a:lnTo>
                    <a:pt x="42" y="147"/>
                  </a:lnTo>
                  <a:lnTo>
                    <a:pt x="42" y="149"/>
                  </a:lnTo>
                  <a:lnTo>
                    <a:pt x="44" y="151"/>
                  </a:lnTo>
                  <a:lnTo>
                    <a:pt x="44" y="151"/>
                  </a:lnTo>
                  <a:lnTo>
                    <a:pt x="52" y="157"/>
                  </a:lnTo>
                  <a:lnTo>
                    <a:pt x="52" y="157"/>
                  </a:lnTo>
                  <a:lnTo>
                    <a:pt x="54" y="153"/>
                  </a:lnTo>
                  <a:lnTo>
                    <a:pt x="54" y="153"/>
                  </a:lnTo>
                  <a:lnTo>
                    <a:pt x="54" y="151"/>
                  </a:lnTo>
                  <a:lnTo>
                    <a:pt x="58" y="149"/>
                  </a:lnTo>
                  <a:lnTo>
                    <a:pt x="62" y="147"/>
                  </a:lnTo>
                  <a:lnTo>
                    <a:pt x="64" y="149"/>
                  </a:lnTo>
                  <a:lnTo>
                    <a:pt x="68" y="149"/>
                  </a:lnTo>
                  <a:lnTo>
                    <a:pt x="76" y="151"/>
                  </a:lnTo>
                  <a:lnTo>
                    <a:pt x="76" y="151"/>
                  </a:lnTo>
                  <a:lnTo>
                    <a:pt x="80" y="147"/>
                  </a:lnTo>
                  <a:lnTo>
                    <a:pt x="83" y="147"/>
                  </a:lnTo>
                  <a:lnTo>
                    <a:pt x="85" y="145"/>
                  </a:lnTo>
                  <a:lnTo>
                    <a:pt x="85" y="145"/>
                  </a:lnTo>
                  <a:lnTo>
                    <a:pt x="89" y="147"/>
                  </a:lnTo>
                  <a:lnTo>
                    <a:pt x="91" y="149"/>
                  </a:lnTo>
                  <a:lnTo>
                    <a:pt x="91" y="149"/>
                  </a:lnTo>
                  <a:lnTo>
                    <a:pt x="91" y="151"/>
                  </a:lnTo>
                  <a:lnTo>
                    <a:pt x="91" y="151"/>
                  </a:lnTo>
                  <a:lnTo>
                    <a:pt x="85" y="153"/>
                  </a:lnTo>
                  <a:lnTo>
                    <a:pt x="85" y="153"/>
                  </a:lnTo>
                  <a:lnTo>
                    <a:pt x="85" y="157"/>
                  </a:lnTo>
                  <a:lnTo>
                    <a:pt x="87" y="157"/>
                  </a:lnTo>
                  <a:lnTo>
                    <a:pt x="93" y="161"/>
                  </a:lnTo>
                  <a:lnTo>
                    <a:pt x="93" y="161"/>
                  </a:lnTo>
                  <a:lnTo>
                    <a:pt x="97" y="161"/>
                  </a:lnTo>
                  <a:lnTo>
                    <a:pt x="97" y="161"/>
                  </a:lnTo>
                  <a:lnTo>
                    <a:pt x="99" y="159"/>
                  </a:lnTo>
                  <a:lnTo>
                    <a:pt x="99" y="159"/>
                  </a:lnTo>
                  <a:lnTo>
                    <a:pt x="101" y="157"/>
                  </a:lnTo>
                  <a:lnTo>
                    <a:pt x="105" y="153"/>
                  </a:lnTo>
                  <a:lnTo>
                    <a:pt x="105" y="153"/>
                  </a:lnTo>
                  <a:lnTo>
                    <a:pt x="109" y="153"/>
                  </a:lnTo>
                  <a:lnTo>
                    <a:pt x="109" y="153"/>
                  </a:lnTo>
                  <a:lnTo>
                    <a:pt x="111" y="153"/>
                  </a:lnTo>
                  <a:lnTo>
                    <a:pt x="111" y="153"/>
                  </a:lnTo>
                  <a:lnTo>
                    <a:pt x="115" y="151"/>
                  </a:lnTo>
                  <a:lnTo>
                    <a:pt x="121" y="151"/>
                  </a:lnTo>
                  <a:lnTo>
                    <a:pt x="121" y="151"/>
                  </a:lnTo>
                  <a:lnTo>
                    <a:pt x="121" y="151"/>
                  </a:lnTo>
                  <a:lnTo>
                    <a:pt x="123" y="151"/>
                  </a:lnTo>
                  <a:lnTo>
                    <a:pt x="121" y="149"/>
                  </a:lnTo>
                  <a:lnTo>
                    <a:pt x="117" y="143"/>
                  </a:lnTo>
                  <a:lnTo>
                    <a:pt x="117" y="143"/>
                  </a:lnTo>
                  <a:lnTo>
                    <a:pt x="117" y="137"/>
                  </a:lnTo>
                  <a:lnTo>
                    <a:pt x="121" y="135"/>
                  </a:lnTo>
                  <a:lnTo>
                    <a:pt x="123" y="131"/>
                  </a:lnTo>
                  <a:lnTo>
                    <a:pt x="123" y="131"/>
                  </a:lnTo>
                  <a:lnTo>
                    <a:pt x="127" y="129"/>
                  </a:lnTo>
                  <a:lnTo>
                    <a:pt x="131" y="129"/>
                  </a:lnTo>
                  <a:lnTo>
                    <a:pt x="137" y="127"/>
                  </a:lnTo>
                  <a:lnTo>
                    <a:pt x="137" y="127"/>
                  </a:lnTo>
                  <a:lnTo>
                    <a:pt x="139" y="127"/>
                  </a:lnTo>
                  <a:lnTo>
                    <a:pt x="143" y="123"/>
                  </a:lnTo>
                  <a:lnTo>
                    <a:pt x="143" y="123"/>
                  </a:lnTo>
                  <a:lnTo>
                    <a:pt x="143" y="115"/>
                  </a:lnTo>
                  <a:lnTo>
                    <a:pt x="143" y="107"/>
                  </a:lnTo>
                  <a:lnTo>
                    <a:pt x="143" y="107"/>
                  </a:lnTo>
                  <a:lnTo>
                    <a:pt x="145" y="105"/>
                  </a:lnTo>
                  <a:lnTo>
                    <a:pt x="147" y="105"/>
                  </a:lnTo>
                  <a:lnTo>
                    <a:pt x="149" y="103"/>
                  </a:lnTo>
                  <a:lnTo>
                    <a:pt x="149" y="103"/>
                  </a:lnTo>
                  <a:lnTo>
                    <a:pt x="151" y="101"/>
                  </a:lnTo>
                  <a:lnTo>
                    <a:pt x="149" y="97"/>
                  </a:lnTo>
                  <a:lnTo>
                    <a:pt x="149" y="95"/>
                  </a:lnTo>
                  <a:lnTo>
                    <a:pt x="149" y="91"/>
                  </a:lnTo>
                  <a:lnTo>
                    <a:pt x="149" y="91"/>
                  </a:lnTo>
                  <a:lnTo>
                    <a:pt x="151" y="91"/>
                  </a:lnTo>
                  <a:lnTo>
                    <a:pt x="153" y="91"/>
                  </a:lnTo>
                  <a:lnTo>
                    <a:pt x="157" y="93"/>
                  </a:lnTo>
                  <a:lnTo>
                    <a:pt x="157" y="93"/>
                  </a:lnTo>
                  <a:lnTo>
                    <a:pt x="159" y="93"/>
                  </a:lnTo>
                  <a:lnTo>
                    <a:pt x="163" y="89"/>
                  </a:lnTo>
                  <a:lnTo>
                    <a:pt x="169" y="83"/>
                  </a:lnTo>
                  <a:lnTo>
                    <a:pt x="169" y="83"/>
                  </a:lnTo>
                  <a:lnTo>
                    <a:pt x="173" y="83"/>
                  </a:lnTo>
                  <a:lnTo>
                    <a:pt x="177" y="89"/>
                  </a:lnTo>
                  <a:lnTo>
                    <a:pt x="181" y="91"/>
                  </a:lnTo>
                  <a:lnTo>
                    <a:pt x="185" y="93"/>
                  </a:lnTo>
                  <a:lnTo>
                    <a:pt x="185" y="93"/>
                  </a:lnTo>
                  <a:lnTo>
                    <a:pt x="189" y="93"/>
                  </a:lnTo>
                  <a:lnTo>
                    <a:pt x="191" y="95"/>
                  </a:lnTo>
                  <a:lnTo>
                    <a:pt x="193" y="97"/>
                  </a:lnTo>
                  <a:lnTo>
                    <a:pt x="193" y="97"/>
                  </a:lnTo>
                  <a:lnTo>
                    <a:pt x="197" y="97"/>
                  </a:lnTo>
                  <a:lnTo>
                    <a:pt x="199" y="91"/>
                  </a:lnTo>
                  <a:lnTo>
                    <a:pt x="203" y="91"/>
                  </a:lnTo>
                  <a:lnTo>
                    <a:pt x="207" y="89"/>
                  </a:lnTo>
                  <a:lnTo>
                    <a:pt x="207" y="83"/>
                  </a:lnTo>
                  <a:lnTo>
                    <a:pt x="209" y="79"/>
                  </a:lnTo>
                  <a:lnTo>
                    <a:pt x="219" y="77"/>
                  </a:lnTo>
                  <a:lnTo>
                    <a:pt x="219" y="77"/>
                  </a:lnTo>
                  <a:lnTo>
                    <a:pt x="231" y="89"/>
                  </a:lnTo>
                  <a:lnTo>
                    <a:pt x="231" y="89"/>
                  </a:lnTo>
                  <a:lnTo>
                    <a:pt x="235" y="91"/>
                  </a:lnTo>
                  <a:lnTo>
                    <a:pt x="239" y="89"/>
                  </a:lnTo>
                  <a:lnTo>
                    <a:pt x="245" y="85"/>
                  </a:lnTo>
                  <a:lnTo>
                    <a:pt x="255" y="79"/>
                  </a:lnTo>
                  <a:lnTo>
                    <a:pt x="231" y="47"/>
                  </a:lnTo>
                  <a:lnTo>
                    <a:pt x="229" y="43"/>
                  </a:lnTo>
                  <a:lnTo>
                    <a:pt x="217" y="35"/>
                  </a:lnTo>
                  <a:lnTo>
                    <a:pt x="217" y="35"/>
                  </a:lnTo>
                  <a:lnTo>
                    <a:pt x="215" y="35"/>
                  </a:lnTo>
                  <a:lnTo>
                    <a:pt x="209" y="35"/>
                  </a:lnTo>
                  <a:lnTo>
                    <a:pt x="209" y="35"/>
                  </a:lnTo>
                  <a:lnTo>
                    <a:pt x="209" y="33"/>
                  </a:lnTo>
                  <a:lnTo>
                    <a:pt x="209" y="33"/>
                  </a:lnTo>
                  <a:lnTo>
                    <a:pt x="209" y="33"/>
                  </a:lnTo>
                  <a:lnTo>
                    <a:pt x="209" y="33"/>
                  </a:lnTo>
                  <a:lnTo>
                    <a:pt x="209" y="33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5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GPN_DIN Condensed Regular"/>
                <a:ea typeface="+mn-ea"/>
                <a:cs typeface="+mn-cs"/>
              </a:endParaRPr>
            </a:p>
          </p:txBody>
        </p:sp>
        <p:sp>
          <p:nvSpPr>
            <p:cNvPr id="78" name="Freeform 33">
              <a:extLst>
                <a:ext uri="{FF2B5EF4-FFF2-40B4-BE49-F238E27FC236}">
                  <a16:creationId xmlns:a16="http://schemas.microsoft.com/office/drawing/2014/main" id="{3FF82BB7-B470-4D12-8368-6A8B822FA95E}"/>
                </a:ext>
              </a:extLst>
            </p:cNvPr>
            <p:cNvSpPr>
              <a:spLocks/>
            </p:cNvSpPr>
            <p:nvPr/>
          </p:nvSpPr>
          <p:spPr bwMode="auto">
            <a:xfrm>
              <a:off x="1299271" y="3116304"/>
              <a:ext cx="350598" cy="291375"/>
            </a:xfrm>
            <a:custGeom>
              <a:avLst/>
              <a:gdLst>
                <a:gd name="T0" fmla="*/ 104 w 148"/>
                <a:gd name="T1" fmla="*/ 113 h 123"/>
                <a:gd name="T2" fmla="*/ 108 w 148"/>
                <a:gd name="T3" fmla="*/ 113 h 123"/>
                <a:gd name="T4" fmla="*/ 108 w 148"/>
                <a:gd name="T5" fmla="*/ 109 h 123"/>
                <a:gd name="T6" fmla="*/ 104 w 148"/>
                <a:gd name="T7" fmla="*/ 107 h 123"/>
                <a:gd name="T8" fmla="*/ 112 w 148"/>
                <a:gd name="T9" fmla="*/ 105 h 123"/>
                <a:gd name="T10" fmla="*/ 118 w 148"/>
                <a:gd name="T11" fmla="*/ 105 h 123"/>
                <a:gd name="T12" fmla="*/ 126 w 148"/>
                <a:gd name="T13" fmla="*/ 101 h 123"/>
                <a:gd name="T14" fmla="*/ 132 w 148"/>
                <a:gd name="T15" fmla="*/ 101 h 123"/>
                <a:gd name="T16" fmla="*/ 134 w 148"/>
                <a:gd name="T17" fmla="*/ 97 h 123"/>
                <a:gd name="T18" fmla="*/ 134 w 148"/>
                <a:gd name="T19" fmla="*/ 85 h 123"/>
                <a:gd name="T20" fmla="*/ 136 w 148"/>
                <a:gd name="T21" fmla="*/ 85 h 123"/>
                <a:gd name="T22" fmla="*/ 146 w 148"/>
                <a:gd name="T23" fmla="*/ 81 h 123"/>
                <a:gd name="T24" fmla="*/ 146 w 148"/>
                <a:gd name="T25" fmla="*/ 77 h 123"/>
                <a:gd name="T26" fmla="*/ 136 w 148"/>
                <a:gd name="T27" fmla="*/ 73 h 123"/>
                <a:gd name="T28" fmla="*/ 136 w 148"/>
                <a:gd name="T29" fmla="*/ 63 h 123"/>
                <a:gd name="T30" fmla="*/ 136 w 148"/>
                <a:gd name="T31" fmla="*/ 57 h 123"/>
                <a:gd name="T32" fmla="*/ 136 w 148"/>
                <a:gd name="T33" fmla="*/ 53 h 123"/>
                <a:gd name="T34" fmla="*/ 130 w 148"/>
                <a:gd name="T35" fmla="*/ 43 h 123"/>
                <a:gd name="T36" fmla="*/ 126 w 148"/>
                <a:gd name="T37" fmla="*/ 37 h 123"/>
                <a:gd name="T38" fmla="*/ 126 w 148"/>
                <a:gd name="T39" fmla="*/ 37 h 123"/>
                <a:gd name="T40" fmla="*/ 126 w 148"/>
                <a:gd name="T41" fmla="*/ 33 h 123"/>
                <a:gd name="T42" fmla="*/ 124 w 148"/>
                <a:gd name="T43" fmla="*/ 27 h 123"/>
                <a:gd name="T44" fmla="*/ 118 w 148"/>
                <a:gd name="T45" fmla="*/ 27 h 123"/>
                <a:gd name="T46" fmla="*/ 118 w 148"/>
                <a:gd name="T47" fmla="*/ 21 h 123"/>
                <a:gd name="T48" fmla="*/ 114 w 148"/>
                <a:gd name="T49" fmla="*/ 14 h 123"/>
                <a:gd name="T50" fmla="*/ 110 w 148"/>
                <a:gd name="T51" fmla="*/ 14 h 123"/>
                <a:gd name="T52" fmla="*/ 100 w 148"/>
                <a:gd name="T53" fmla="*/ 6 h 123"/>
                <a:gd name="T54" fmla="*/ 96 w 148"/>
                <a:gd name="T55" fmla="*/ 8 h 123"/>
                <a:gd name="T56" fmla="*/ 90 w 148"/>
                <a:gd name="T57" fmla="*/ 10 h 123"/>
                <a:gd name="T58" fmla="*/ 86 w 148"/>
                <a:gd name="T59" fmla="*/ 6 h 123"/>
                <a:gd name="T60" fmla="*/ 80 w 148"/>
                <a:gd name="T61" fmla="*/ 6 h 123"/>
                <a:gd name="T62" fmla="*/ 68 w 148"/>
                <a:gd name="T63" fmla="*/ 8 h 123"/>
                <a:gd name="T64" fmla="*/ 62 w 148"/>
                <a:gd name="T65" fmla="*/ 6 h 123"/>
                <a:gd name="T66" fmla="*/ 54 w 148"/>
                <a:gd name="T67" fmla="*/ 0 h 123"/>
                <a:gd name="T68" fmla="*/ 50 w 148"/>
                <a:gd name="T69" fmla="*/ 4 h 123"/>
                <a:gd name="T70" fmla="*/ 40 w 148"/>
                <a:gd name="T71" fmla="*/ 10 h 123"/>
                <a:gd name="T72" fmla="*/ 38 w 148"/>
                <a:gd name="T73" fmla="*/ 10 h 123"/>
                <a:gd name="T74" fmla="*/ 32 w 148"/>
                <a:gd name="T75" fmla="*/ 8 h 123"/>
                <a:gd name="T76" fmla="*/ 32 w 148"/>
                <a:gd name="T77" fmla="*/ 8 h 123"/>
                <a:gd name="T78" fmla="*/ 22 w 148"/>
                <a:gd name="T79" fmla="*/ 18 h 123"/>
                <a:gd name="T80" fmla="*/ 20 w 148"/>
                <a:gd name="T81" fmla="*/ 25 h 123"/>
                <a:gd name="T82" fmla="*/ 14 w 148"/>
                <a:gd name="T83" fmla="*/ 27 h 123"/>
                <a:gd name="T84" fmla="*/ 12 w 148"/>
                <a:gd name="T85" fmla="*/ 31 h 123"/>
                <a:gd name="T86" fmla="*/ 4 w 148"/>
                <a:gd name="T87" fmla="*/ 39 h 123"/>
                <a:gd name="T88" fmla="*/ 0 w 148"/>
                <a:gd name="T89" fmla="*/ 49 h 123"/>
                <a:gd name="T90" fmla="*/ 10 w 148"/>
                <a:gd name="T91" fmla="*/ 59 h 123"/>
                <a:gd name="T92" fmla="*/ 18 w 148"/>
                <a:gd name="T93" fmla="*/ 57 h 123"/>
                <a:gd name="T94" fmla="*/ 26 w 148"/>
                <a:gd name="T95" fmla="*/ 63 h 123"/>
                <a:gd name="T96" fmla="*/ 20 w 148"/>
                <a:gd name="T97" fmla="*/ 73 h 123"/>
                <a:gd name="T98" fmla="*/ 28 w 148"/>
                <a:gd name="T99" fmla="*/ 83 h 123"/>
                <a:gd name="T100" fmla="*/ 40 w 148"/>
                <a:gd name="T101" fmla="*/ 87 h 123"/>
                <a:gd name="T102" fmla="*/ 50 w 148"/>
                <a:gd name="T103" fmla="*/ 95 h 123"/>
                <a:gd name="T104" fmla="*/ 46 w 148"/>
                <a:gd name="T105" fmla="*/ 99 h 123"/>
                <a:gd name="T106" fmla="*/ 54 w 148"/>
                <a:gd name="T107" fmla="*/ 105 h 123"/>
                <a:gd name="T108" fmla="*/ 62 w 148"/>
                <a:gd name="T109" fmla="*/ 103 h 123"/>
                <a:gd name="T110" fmla="*/ 68 w 148"/>
                <a:gd name="T111" fmla="*/ 101 h 123"/>
                <a:gd name="T112" fmla="*/ 86 w 148"/>
                <a:gd name="T113" fmla="*/ 119 h 123"/>
                <a:gd name="T114" fmla="*/ 88 w 148"/>
                <a:gd name="T115" fmla="*/ 121 h 123"/>
                <a:gd name="T116" fmla="*/ 96 w 148"/>
                <a:gd name="T117" fmla="*/ 123 h 123"/>
                <a:gd name="T118" fmla="*/ 100 w 148"/>
                <a:gd name="T119" fmla="*/ 113 h 123"/>
                <a:gd name="T120" fmla="*/ 102 w 148"/>
                <a:gd name="T121" fmla="*/ 113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48" h="123">
                  <a:moveTo>
                    <a:pt x="102" y="113"/>
                  </a:moveTo>
                  <a:lnTo>
                    <a:pt x="102" y="113"/>
                  </a:lnTo>
                  <a:lnTo>
                    <a:pt x="104" y="113"/>
                  </a:lnTo>
                  <a:lnTo>
                    <a:pt x="108" y="113"/>
                  </a:lnTo>
                  <a:lnTo>
                    <a:pt x="108" y="113"/>
                  </a:lnTo>
                  <a:lnTo>
                    <a:pt x="108" y="113"/>
                  </a:lnTo>
                  <a:lnTo>
                    <a:pt x="108" y="113"/>
                  </a:lnTo>
                  <a:lnTo>
                    <a:pt x="108" y="111"/>
                  </a:lnTo>
                  <a:lnTo>
                    <a:pt x="108" y="109"/>
                  </a:lnTo>
                  <a:lnTo>
                    <a:pt x="104" y="107"/>
                  </a:lnTo>
                  <a:lnTo>
                    <a:pt x="104" y="107"/>
                  </a:lnTo>
                  <a:lnTo>
                    <a:pt x="104" y="107"/>
                  </a:lnTo>
                  <a:lnTo>
                    <a:pt x="106" y="105"/>
                  </a:lnTo>
                  <a:lnTo>
                    <a:pt x="108" y="105"/>
                  </a:lnTo>
                  <a:lnTo>
                    <a:pt x="112" y="105"/>
                  </a:lnTo>
                  <a:lnTo>
                    <a:pt x="112" y="105"/>
                  </a:lnTo>
                  <a:lnTo>
                    <a:pt x="114" y="107"/>
                  </a:lnTo>
                  <a:lnTo>
                    <a:pt x="118" y="105"/>
                  </a:lnTo>
                  <a:lnTo>
                    <a:pt x="124" y="103"/>
                  </a:lnTo>
                  <a:lnTo>
                    <a:pt x="124" y="103"/>
                  </a:lnTo>
                  <a:lnTo>
                    <a:pt x="126" y="101"/>
                  </a:lnTo>
                  <a:lnTo>
                    <a:pt x="128" y="101"/>
                  </a:lnTo>
                  <a:lnTo>
                    <a:pt x="128" y="103"/>
                  </a:lnTo>
                  <a:lnTo>
                    <a:pt x="132" y="101"/>
                  </a:lnTo>
                  <a:lnTo>
                    <a:pt x="132" y="101"/>
                  </a:lnTo>
                  <a:lnTo>
                    <a:pt x="134" y="99"/>
                  </a:lnTo>
                  <a:lnTo>
                    <a:pt x="134" y="97"/>
                  </a:lnTo>
                  <a:lnTo>
                    <a:pt x="132" y="85"/>
                  </a:lnTo>
                  <a:lnTo>
                    <a:pt x="132" y="85"/>
                  </a:lnTo>
                  <a:lnTo>
                    <a:pt x="134" y="85"/>
                  </a:lnTo>
                  <a:lnTo>
                    <a:pt x="136" y="85"/>
                  </a:lnTo>
                  <a:lnTo>
                    <a:pt x="136" y="85"/>
                  </a:lnTo>
                  <a:lnTo>
                    <a:pt x="136" y="85"/>
                  </a:lnTo>
                  <a:lnTo>
                    <a:pt x="136" y="85"/>
                  </a:lnTo>
                  <a:lnTo>
                    <a:pt x="146" y="81"/>
                  </a:lnTo>
                  <a:lnTo>
                    <a:pt x="146" y="81"/>
                  </a:lnTo>
                  <a:lnTo>
                    <a:pt x="146" y="79"/>
                  </a:lnTo>
                  <a:lnTo>
                    <a:pt x="148" y="77"/>
                  </a:lnTo>
                  <a:lnTo>
                    <a:pt x="146" y="77"/>
                  </a:lnTo>
                  <a:lnTo>
                    <a:pt x="142" y="75"/>
                  </a:lnTo>
                  <a:lnTo>
                    <a:pt x="136" y="73"/>
                  </a:lnTo>
                  <a:lnTo>
                    <a:pt x="136" y="73"/>
                  </a:lnTo>
                  <a:lnTo>
                    <a:pt x="134" y="67"/>
                  </a:lnTo>
                  <a:lnTo>
                    <a:pt x="136" y="63"/>
                  </a:lnTo>
                  <a:lnTo>
                    <a:pt x="136" y="63"/>
                  </a:lnTo>
                  <a:lnTo>
                    <a:pt x="136" y="59"/>
                  </a:lnTo>
                  <a:lnTo>
                    <a:pt x="136" y="59"/>
                  </a:lnTo>
                  <a:lnTo>
                    <a:pt x="136" y="57"/>
                  </a:lnTo>
                  <a:lnTo>
                    <a:pt x="136" y="55"/>
                  </a:lnTo>
                  <a:lnTo>
                    <a:pt x="136" y="55"/>
                  </a:lnTo>
                  <a:lnTo>
                    <a:pt x="136" y="53"/>
                  </a:lnTo>
                  <a:lnTo>
                    <a:pt x="136" y="53"/>
                  </a:lnTo>
                  <a:lnTo>
                    <a:pt x="132" y="49"/>
                  </a:lnTo>
                  <a:lnTo>
                    <a:pt x="130" y="43"/>
                  </a:lnTo>
                  <a:lnTo>
                    <a:pt x="130" y="43"/>
                  </a:lnTo>
                  <a:lnTo>
                    <a:pt x="128" y="39"/>
                  </a:lnTo>
                  <a:lnTo>
                    <a:pt x="126" y="37"/>
                  </a:lnTo>
                  <a:lnTo>
                    <a:pt x="126" y="37"/>
                  </a:lnTo>
                  <a:lnTo>
                    <a:pt x="126" y="37"/>
                  </a:lnTo>
                  <a:lnTo>
                    <a:pt x="126" y="37"/>
                  </a:lnTo>
                  <a:lnTo>
                    <a:pt x="126" y="35"/>
                  </a:lnTo>
                  <a:lnTo>
                    <a:pt x="126" y="33"/>
                  </a:lnTo>
                  <a:lnTo>
                    <a:pt x="126" y="33"/>
                  </a:lnTo>
                  <a:lnTo>
                    <a:pt x="126" y="29"/>
                  </a:lnTo>
                  <a:lnTo>
                    <a:pt x="126" y="29"/>
                  </a:lnTo>
                  <a:lnTo>
                    <a:pt x="124" y="27"/>
                  </a:lnTo>
                  <a:lnTo>
                    <a:pt x="124" y="27"/>
                  </a:lnTo>
                  <a:lnTo>
                    <a:pt x="122" y="27"/>
                  </a:lnTo>
                  <a:lnTo>
                    <a:pt x="118" y="27"/>
                  </a:lnTo>
                  <a:lnTo>
                    <a:pt x="118" y="25"/>
                  </a:lnTo>
                  <a:lnTo>
                    <a:pt x="118" y="21"/>
                  </a:lnTo>
                  <a:lnTo>
                    <a:pt x="118" y="21"/>
                  </a:lnTo>
                  <a:lnTo>
                    <a:pt x="118" y="19"/>
                  </a:lnTo>
                  <a:lnTo>
                    <a:pt x="118" y="18"/>
                  </a:lnTo>
                  <a:lnTo>
                    <a:pt x="114" y="14"/>
                  </a:lnTo>
                  <a:lnTo>
                    <a:pt x="114" y="14"/>
                  </a:lnTo>
                  <a:lnTo>
                    <a:pt x="110" y="14"/>
                  </a:lnTo>
                  <a:lnTo>
                    <a:pt x="110" y="14"/>
                  </a:lnTo>
                  <a:lnTo>
                    <a:pt x="106" y="8"/>
                  </a:lnTo>
                  <a:lnTo>
                    <a:pt x="104" y="6"/>
                  </a:lnTo>
                  <a:lnTo>
                    <a:pt x="100" y="6"/>
                  </a:lnTo>
                  <a:lnTo>
                    <a:pt x="100" y="6"/>
                  </a:lnTo>
                  <a:lnTo>
                    <a:pt x="96" y="6"/>
                  </a:lnTo>
                  <a:lnTo>
                    <a:pt x="96" y="8"/>
                  </a:lnTo>
                  <a:lnTo>
                    <a:pt x="92" y="10"/>
                  </a:lnTo>
                  <a:lnTo>
                    <a:pt x="90" y="10"/>
                  </a:lnTo>
                  <a:lnTo>
                    <a:pt x="90" y="10"/>
                  </a:lnTo>
                  <a:lnTo>
                    <a:pt x="90" y="8"/>
                  </a:lnTo>
                  <a:lnTo>
                    <a:pt x="88" y="6"/>
                  </a:lnTo>
                  <a:lnTo>
                    <a:pt x="86" y="6"/>
                  </a:lnTo>
                  <a:lnTo>
                    <a:pt x="82" y="4"/>
                  </a:lnTo>
                  <a:lnTo>
                    <a:pt x="82" y="4"/>
                  </a:lnTo>
                  <a:lnTo>
                    <a:pt x="80" y="6"/>
                  </a:lnTo>
                  <a:lnTo>
                    <a:pt x="78" y="6"/>
                  </a:lnTo>
                  <a:lnTo>
                    <a:pt x="74" y="8"/>
                  </a:lnTo>
                  <a:lnTo>
                    <a:pt x="68" y="8"/>
                  </a:lnTo>
                  <a:lnTo>
                    <a:pt x="68" y="8"/>
                  </a:lnTo>
                  <a:lnTo>
                    <a:pt x="64" y="6"/>
                  </a:lnTo>
                  <a:lnTo>
                    <a:pt x="62" y="6"/>
                  </a:lnTo>
                  <a:lnTo>
                    <a:pt x="58" y="4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50" y="4"/>
                  </a:lnTo>
                  <a:lnTo>
                    <a:pt x="44" y="6"/>
                  </a:lnTo>
                  <a:lnTo>
                    <a:pt x="44" y="6"/>
                  </a:lnTo>
                  <a:lnTo>
                    <a:pt x="40" y="10"/>
                  </a:lnTo>
                  <a:lnTo>
                    <a:pt x="40" y="12"/>
                  </a:lnTo>
                  <a:lnTo>
                    <a:pt x="38" y="10"/>
                  </a:lnTo>
                  <a:lnTo>
                    <a:pt x="38" y="10"/>
                  </a:lnTo>
                  <a:lnTo>
                    <a:pt x="34" y="8"/>
                  </a:lnTo>
                  <a:lnTo>
                    <a:pt x="34" y="6"/>
                  </a:lnTo>
                  <a:lnTo>
                    <a:pt x="32" y="8"/>
                  </a:lnTo>
                  <a:lnTo>
                    <a:pt x="32" y="8"/>
                  </a:lnTo>
                  <a:lnTo>
                    <a:pt x="32" y="8"/>
                  </a:lnTo>
                  <a:lnTo>
                    <a:pt x="32" y="8"/>
                  </a:lnTo>
                  <a:lnTo>
                    <a:pt x="28" y="14"/>
                  </a:lnTo>
                  <a:lnTo>
                    <a:pt x="22" y="18"/>
                  </a:lnTo>
                  <a:lnTo>
                    <a:pt x="22" y="18"/>
                  </a:lnTo>
                  <a:lnTo>
                    <a:pt x="22" y="21"/>
                  </a:lnTo>
                  <a:lnTo>
                    <a:pt x="22" y="21"/>
                  </a:lnTo>
                  <a:lnTo>
                    <a:pt x="20" y="25"/>
                  </a:lnTo>
                  <a:lnTo>
                    <a:pt x="18" y="25"/>
                  </a:lnTo>
                  <a:lnTo>
                    <a:pt x="18" y="25"/>
                  </a:lnTo>
                  <a:lnTo>
                    <a:pt x="14" y="27"/>
                  </a:lnTo>
                  <a:lnTo>
                    <a:pt x="14" y="27"/>
                  </a:lnTo>
                  <a:lnTo>
                    <a:pt x="12" y="31"/>
                  </a:lnTo>
                  <a:lnTo>
                    <a:pt x="12" y="31"/>
                  </a:lnTo>
                  <a:lnTo>
                    <a:pt x="0" y="37"/>
                  </a:lnTo>
                  <a:lnTo>
                    <a:pt x="0" y="37"/>
                  </a:lnTo>
                  <a:lnTo>
                    <a:pt x="4" y="39"/>
                  </a:lnTo>
                  <a:lnTo>
                    <a:pt x="0" y="41"/>
                  </a:lnTo>
                  <a:lnTo>
                    <a:pt x="0" y="45"/>
                  </a:lnTo>
                  <a:lnTo>
                    <a:pt x="0" y="49"/>
                  </a:lnTo>
                  <a:lnTo>
                    <a:pt x="0" y="51"/>
                  </a:lnTo>
                  <a:lnTo>
                    <a:pt x="0" y="51"/>
                  </a:lnTo>
                  <a:lnTo>
                    <a:pt x="10" y="59"/>
                  </a:lnTo>
                  <a:lnTo>
                    <a:pt x="18" y="57"/>
                  </a:lnTo>
                  <a:lnTo>
                    <a:pt x="18" y="57"/>
                  </a:lnTo>
                  <a:lnTo>
                    <a:pt x="18" y="57"/>
                  </a:lnTo>
                  <a:lnTo>
                    <a:pt x="18" y="57"/>
                  </a:lnTo>
                  <a:lnTo>
                    <a:pt x="22" y="61"/>
                  </a:lnTo>
                  <a:lnTo>
                    <a:pt x="26" y="63"/>
                  </a:lnTo>
                  <a:lnTo>
                    <a:pt x="26" y="67"/>
                  </a:lnTo>
                  <a:lnTo>
                    <a:pt x="26" y="67"/>
                  </a:lnTo>
                  <a:lnTo>
                    <a:pt x="20" y="73"/>
                  </a:lnTo>
                  <a:lnTo>
                    <a:pt x="18" y="81"/>
                  </a:lnTo>
                  <a:lnTo>
                    <a:pt x="28" y="83"/>
                  </a:lnTo>
                  <a:lnTo>
                    <a:pt x="28" y="83"/>
                  </a:lnTo>
                  <a:lnTo>
                    <a:pt x="38" y="85"/>
                  </a:lnTo>
                  <a:lnTo>
                    <a:pt x="38" y="85"/>
                  </a:lnTo>
                  <a:lnTo>
                    <a:pt x="40" y="87"/>
                  </a:lnTo>
                  <a:lnTo>
                    <a:pt x="44" y="89"/>
                  </a:lnTo>
                  <a:lnTo>
                    <a:pt x="50" y="95"/>
                  </a:lnTo>
                  <a:lnTo>
                    <a:pt x="50" y="95"/>
                  </a:lnTo>
                  <a:lnTo>
                    <a:pt x="50" y="97"/>
                  </a:lnTo>
                  <a:lnTo>
                    <a:pt x="50" y="97"/>
                  </a:lnTo>
                  <a:lnTo>
                    <a:pt x="46" y="99"/>
                  </a:lnTo>
                  <a:lnTo>
                    <a:pt x="50" y="103"/>
                  </a:lnTo>
                  <a:lnTo>
                    <a:pt x="52" y="105"/>
                  </a:lnTo>
                  <a:lnTo>
                    <a:pt x="54" y="105"/>
                  </a:lnTo>
                  <a:lnTo>
                    <a:pt x="56" y="105"/>
                  </a:lnTo>
                  <a:lnTo>
                    <a:pt x="56" y="105"/>
                  </a:lnTo>
                  <a:lnTo>
                    <a:pt x="62" y="103"/>
                  </a:lnTo>
                  <a:lnTo>
                    <a:pt x="64" y="101"/>
                  </a:lnTo>
                  <a:lnTo>
                    <a:pt x="68" y="101"/>
                  </a:lnTo>
                  <a:lnTo>
                    <a:pt x="68" y="101"/>
                  </a:lnTo>
                  <a:lnTo>
                    <a:pt x="74" y="103"/>
                  </a:lnTo>
                  <a:lnTo>
                    <a:pt x="80" y="111"/>
                  </a:lnTo>
                  <a:lnTo>
                    <a:pt x="86" y="119"/>
                  </a:lnTo>
                  <a:lnTo>
                    <a:pt x="86" y="119"/>
                  </a:lnTo>
                  <a:lnTo>
                    <a:pt x="86" y="119"/>
                  </a:lnTo>
                  <a:lnTo>
                    <a:pt x="88" y="121"/>
                  </a:lnTo>
                  <a:lnTo>
                    <a:pt x="88" y="121"/>
                  </a:lnTo>
                  <a:lnTo>
                    <a:pt x="96" y="123"/>
                  </a:lnTo>
                  <a:lnTo>
                    <a:pt x="96" y="123"/>
                  </a:lnTo>
                  <a:lnTo>
                    <a:pt x="98" y="121"/>
                  </a:lnTo>
                  <a:lnTo>
                    <a:pt x="100" y="119"/>
                  </a:lnTo>
                  <a:lnTo>
                    <a:pt x="100" y="113"/>
                  </a:lnTo>
                  <a:lnTo>
                    <a:pt x="102" y="113"/>
                  </a:lnTo>
                  <a:lnTo>
                    <a:pt x="102" y="113"/>
                  </a:lnTo>
                  <a:lnTo>
                    <a:pt x="102" y="113"/>
                  </a:lnTo>
                  <a:lnTo>
                    <a:pt x="102" y="113"/>
                  </a:lnTo>
                  <a:lnTo>
                    <a:pt x="102" y="113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5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GPN_DIN Condensed Regular"/>
                <a:ea typeface="+mn-ea"/>
                <a:cs typeface="+mn-cs"/>
              </a:endParaRPr>
            </a:p>
          </p:txBody>
        </p:sp>
        <p:sp>
          <p:nvSpPr>
            <p:cNvPr id="79" name="Freeform 34">
              <a:extLst>
                <a:ext uri="{FF2B5EF4-FFF2-40B4-BE49-F238E27FC236}">
                  <a16:creationId xmlns:a16="http://schemas.microsoft.com/office/drawing/2014/main" id="{D273D2AC-35C9-43F3-A58E-484DFCC5D82D}"/>
                </a:ext>
              </a:extLst>
            </p:cNvPr>
            <p:cNvSpPr>
              <a:spLocks/>
            </p:cNvSpPr>
            <p:nvPr/>
          </p:nvSpPr>
          <p:spPr bwMode="auto">
            <a:xfrm>
              <a:off x="1796740" y="2879414"/>
              <a:ext cx="559061" cy="357704"/>
            </a:xfrm>
            <a:custGeom>
              <a:avLst/>
              <a:gdLst>
                <a:gd name="T0" fmla="*/ 29 w 236"/>
                <a:gd name="T1" fmla="*/ 22 h 151"/>
                <a:gd name="T2" fmla="*/ 25 w 236"/>
                <a:gd name="T3" fmla="*/ 24 h 151"/>
                <a:gd name="T4" fmla="*/ 17 w 236"/>
                <a:gd name="T5" fmla="*/ 28 h 151"/>
                <a:gd name="T6" fmla="*/ 7 w 236"/>
                <a:gd name="T7" fmla="*/ 38 h 151"/>
                <a:gd name="T8" fmla="*/ 2 w 236"/>
                <a:gd name="T9" fmla="*/ 44 h 151"/>
                <a:gd name="T10" fmla="*/ 7 w 236"/>
                <a:gd name="T11" fmla="*/ 50 h 151"/>
                <a:gd name="T12" fmla="*/ 23 w 236"/>
                <a:gd name="T13" fmla="*/ 62 h 151"/>
                <a:gd name="T14" fmla="*/ 33 w 236"/>
                <a:gd name="T15" fmla="*/ 62 h 151"/>
                <a:gd name="T16" fmla="*/ 39 w 236"/>
                <a:gd name="T17" fmla="*/ 58 h 151"/>
                <a:gd name="T18" fmla="*/ 41 w 236"/>
                <a:gd name="T19" fmla="*/ 68 h 151"/>
                <a:gd name="T20" fmla="*/ 51 w 236"/>
                <a:gd name="T21" fmla="*/ 74 h 151"/>
                <a:gd name="T22" fmla="*/ 61 w 236"/>
                <a:gd name="T23" fmla="*/ 82 h 151"/>
                <a:gd name="T24" fmla="*/ 61 w 236"/>
                <a:gd name="T25" fmla="*/ 88 h 151"/>
                <a:gd name="T26" fmla="*/ 51 w 236"/>
                <a:gd name="T27" fmla="*/ 96 h 151"/>
                <a:gd name="T28" fmla="*/ 51 w 236"/>
                <a:gd name="T29" fmla="*/ 100 h 151"/>
                <a:gd name="T30" fmla="*/ 39 w 236"/>
                <a:gd name="T31" fmla="*/ 118 h 151"/>
                <a:gd name="T32" fmla="*/ 51 w 236"/>
                <a:gd name="T33" fmla="*/ 114 h 151"/>
                <a:gd name="T34" fmla="*/ 59 w 236"/>
                <a:gd name="T35" fmla="*/ 108 h 151"/>
                <a:gd name="T36" fmla="*/ 71 w 236"/>
                <a:gd name="T37" fmla="*/ 106 h 151"/>
                <a:gd name="T38" fmla="*/ 75 w 236"/>
                <a:gd name="T39" fmla="*/ 110 h 151"/>
                <a:gd name="T40" fmla="*/ 75 w 236"/>
                <a:gd name="T41" fmla="*/ 119 h 151"/>
                <a:gd name="T42" fmla="*/ 93 w 236"/>
                <a:gd name="T43" fmla="*/ 127 h 151"/>
                <a:gd name="T44" fmla="*/ 99 w 236"/>
                <a:gd name="T45" fmla="*/ 127 h 151"/>
                <a:gd name="T46" fmla="*/ 109 w 236"/>
                <a:gd name="T47" fmla="*/ 127 h 151"/>
                <a:gd name="T48" fmla="*/ 123 w 236"/>
                <a:gd name="T49" fmla="*/ 119 h 151"/>
                <a:gd name="T50" fmla="*/ 129 w 236"/>
                <a:gd name="T51" fmla="*/ 125 h 151"/>
                <a:gd name="T52" fmla="*/ 133 w 236"/>
                <a:gd name="T53" fmla="*/ 139 h 151"/>
                <a:gd name="T54" fmla="*/ 133 w 236"/>
                <a:gd name="T55" fmla="*/ 141 h 151"/>
                <a:gd name="T56" fmla="*/ 153 w 236"/>
                <a:gd name="T57" fmla="*/ 149 h 151"/>
                <a:gd name="T58" fmla="*/ 173 w 236"/>
                <a:gd name="T59" fmla="*/ 141 h 151"/>
                <a:gd name="T60" fmla="*/ 197 w 236"/>
                <a:gd name="T61" fmla="*/ 137 h 151"/>
                <a:gd name="T62" fmla="*/ 217 w 236"/>
                <a:gd name="T63" fmla="*/ 143 h 151"/>
                <a:gd name="T64" fmla="*/ 221 w 236"/>
                <a:gd name="T65" fmla="*/ 127 h 151"/>
                <a:gd name="T66" fmla="*/ 236 w 236"/>
                <a:gd name="T67" fmla="*/ 106 h 151"/>
                <a:gd name="T68" fmla="*/ 215 w 236"/>
                <a:gd name="T69" fmla="*/ 94 h 151"/>
                <a:gd name="T70" fmla="*/ 209 w 236"/>
                <a:gd name="T71" fmla="*/ 98 h 151"/>
                <a:gd name="T72" fmla="*/ 201 w 236"/>
                <a:gd name="T73" fmla="*/ 96 h 151"/>
                <a:gd name="T74" fmla="*/ 177 w 236"/>
                <a:gd name="T75" fmla="*/ 82 h 151"/>
                <a:gd name="T76" fmla="*/ 167 w 236"/>
                <a:gd name="T77" fmla="*/ 76 h 151"/>
                <a:gd name="T78" fmla="*/ 155 w 236"/>
                <a:gd name="T79" fmla="*/ 52 h 151"/>
                <a:gd name="T80" fmla="*/ 141 w 236"/>
                <a:gd name="T81" fmla="*/ 32 h 151"/>
                <a:gd name="T82" fmla="*/ 133 w 236"/>
                <a:gd name="T83" fmla="*/ 28 h 151"/>
                <a:gd name="T84" fmla="*/ 131 w 236"/>
                <a:gd name="T85" fmla="*/ 22 h 151"/>
                <a:gd name="T86" fmla="*/ 131 w 236"/>
                <a:gd name="T87" fmla="*/ 16 h 151"/>
                <a:gd name="T88" fmla="*/ 125 w 236"/>
                <a:gd name="T89" fmla="*/ 8 h 151"/>
                <a:gd name="T90" fmla="*/ 127 w 236"/>
                <a:gd name="T91" fmla="*/ 2 h 151"/>
                <a:gd name="T92" fmla="*/ 119 w 236"/>
                <a:gd name="T93" fmla="*/ 2 h 151"/>
                <a:gd name="T94" fmla="*/ 115 w 236"/>
                <a:gd name="T95" fmla="*/ 8 h 151"/>
                <a:gd name="T96" fmla="*/ 115 w 236"/>
                <a:gd name="T97" fmla="*/ 14 h 151"/>
                <a:gd name="T98" fmla="*/ 93 w 236"/>
                <a:gd name="T99" fmla="*/ 0 h 151"/>
                <a:gd name="T100" fmla="*/ 83 w 236"/>
                <a:gd name="T101" fmla="*/ 0 h 151"/>
                <a:gd name="T102" fmla="*/ 79 w 236"/>
                <a:gd name="T103" fmla="*/ 6 h 151"/>
                <a:gd name="T104" fmla="*/ 67 w 236"/>
                <a:gd name="T105" fmla="*/ 12 h 151"/>
                <a:gd name="T106" fmla="*/ 63 w 236"/>
                <a:gd name="T107" fmla="*/ 8 h 151"/>
                <a:gd name="T108" fmla="*/ 59 w 236"/>
                <a:gd name="T109" fmla="*/ 20 h 151"/>
                <a:gd name="T110" fmla="*/ 55 w 236"/>
                <a:gd name="T111" fmla="*/ 22 h 151"/>
                <a:gd name="T112" fmla="*/ 55 w 236"/>
                <a:gd name="T113" fmla="*/ 22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36" h="151">
                  <a:moveTo>
                    <a:pt x="55" y="22"/>
                  </a:moveTo>
                  <a:lnTo>
                    <a:pt x="55" y="22"/>
                  </a:lnTo>
                  <a:lnTo>
                    <a:pt x="29" y="22"/>
                  </a:lnTo>
                  <a:lnTo>
                    <a:pt x="29" y="22"/>
                  </a:lnTo>
                  <a:lnTo>
                    <a:pt x="25" y="22"/>
                  </a:lnTo>
                  <a:lnTo>
                    <a:pt x="25" y="24"/>
                  </a:lnTo>
                  <a:lnTo>
                    <a:pt x="21" y="26"/>
                  </a:lnTo>
                  <a:lnTo>
                    <a:pt x="17" y="28"/>
                  </a:lnTo>
                  <a:lnTo>
                    <a:pt x="17" y="28"/>
                  </a:lnTo>
                  <a:lnTo>
                    <a:pt x="11" y="32"/>
                  </a:lnTo>
                  <a:lnTo>
                    <a:pt x="7" y="38"/>
                  </a:lnTo>
                  <a:lnTo>
                    <a:pt x="7" y="38"/>
                  </a:lnTo>
                  <a:lnTo>
                    <a:pt x="0" y="40"/>
                  </a:lnTo>
                  <a:lnTo>
                    <a:pt x="0" y="40"/>
                  </a:lnTo>
                  <a:lnTo>
                    <a:pt x="2" y="44"/>
                  </a:lnTo>
                  <a:lnTo>
                    <a:pt x="4" y="46"/>
                  </a:lnTo>
                  <a:lnTo>
                    <a:pt x="4" y="46"/>
                  </a:lnTo>
                  <a:lnTo>
                    <a:pt x="7" y="50"/>
                  </a:lnTo>
                  <a:lnTo>
                    <a:pt x="11" y="54"/>
                  </a:lnTo>
                  <a:lnTo>
                    <a:pt x="21" y="62"/>
                  </a:lnTo>
                  <a:lnTo>
                    <a:pt x="23" y="62"/>
                  </a:lnTo>
                  <a:lnTo>
                    <a:pt x="25" y="64"/>
                  </a:lnTo>
                  <a:lnTo>
                    <a:pt x="25" y="64"/>
                  </a:lnTo>
                  <a:lnTo>
                    <a:pt x="33" y="62"/>
                  </a:lnTo>
                  <a:lnTo>
                    <a:pt x="35" y="58"/>
                  </a:lnTo>
                  <a:lnTo>
                    <a:pt x="37" y="58"/>
                  </a:lnTo>
                  <a:lnTo>
                    <a:pt x="39" y="58"/>
                  </a:lnTo>
                  <a:lnTo>
                    <a:pt x="39" y="58"/>
                  </a:lnTo>
                  <a:lnTo>
                    <a:pt x="39" y="58"/>
                  </a:lnTo>
                  <a:lnTo>
                    <a:pt x="41" y="68"/>
                  </a:lnTo>
                  <a:lnTo>
                    <a:pt x="47" y="72"/>
                  </a:lnTo>
                  <a:lnTo>
                    <a:pt x="47" y="74"/>
                  </a:lnTo>
                  <a:lnTo>
                    <a:pt x="51" y="74"/>
                  </a:lnTo>
                  <a:lnTo>
                    <a:pt x="51" y="74"/>
                  </a:lnTo>
                  <a:lnTo>
                    <a:pt x="55" y="80"/>
                  </a:lnTo>
                  <a:lnTo>
                    <a:pt x="61" y="82"/>
                  </a:lnTo>
                  <a:lnTo>
                    <a:pt x="61" y="84"/>
                  </a:lnTo>
                  <a:lnTo>
                    <a:pt x="61" y="86"/>
                  </a:lnTo>
                  <a:lnTo>
                    <a:pt x="61" y="88"/>
                  </a:lnTo>
                  <a:lnTo>
                    <a:pt x="61" y="88"/>
                  </a:lnTo>
                  <a:lnTo>
                    <a:pt x="55" y="92"/>
                  </a:lnTo>
                  <a:lnTo>
                    <a:pt x="51" y="96"/>
                  </a:lnTo>
                  <a:lnTo>
                    <a:pt x="51" y="98"/>
                  </a:lnTo>
                  <a:lnTo>
                    <a:pt x="51" y="98"/>
                  </a:lnTo>
                  <a:lnTo>
                    <a:pt x="51" y="100"/>
                  </a:lnTo>
                  <a:lnTo>
                    <a:pt x="49" y="106"/>
                  </a:lnTo>
                  <a:lnTo>
                    <a:pt x="39" y="118"/>
                  </a:lnTo>
                  <a:lnTo>
                    <a:pt x="39" y="118"/>
                  </a:lnTo>
                  <a:lnTo>
                    <a:pt x="47" y="116"/>
                  </a:lnTo>
                  <a:lnTo>
                    <a:pt x="47" y="116"/>
                  </a:lnTo>
                  <a:lnTo>
                    <a:pt x="51" y="114"/>
                  </a:lnTo>
                  <a:lnTo>
                    <a:pt x="53" y="112"/>
                  </a:lnTo>
                  <a:lnTo>
                    <a:pt x="55" y="110"/>
                  </a:lnTo>
                  <a:lnTo>
                    <a:pt x="59" y="108"/>
                  </a:lnTo>
                  <a:lnTo>
                    <a:pt x="59" y="108"/>
                  </a:lnTo>
                  <a:lnTo>
                    <a:pt x="63" y="106"/>
                  </a:lnTo>
                  <a:lnTo>
                    <a:pt x="71" y="106"/>
                  </a:lnTo>
                  <a:lnTo>
                    <a:pt x="71" y="106"/>
                  </a:lnTo>
                  <a:lnTo>
                    <a:pt x="73" y="108"/>
                  </a:lnTo>
                  <a:lnTo>
                    <a:pt x="75" y="110"/>
                  </a:lnTo>
                  <a:lnTo>
                    <a:pt x="75" y="118"/>
                  </a:lnTo>
                  <a:lnTo>
                    <a:pt x="75" y="118"/>
                  </a:lnTo>
                  <a:lnTo>
                    <a:pt x="75" y="119"/>
                  </a:lnTo>
                  <a:lnTo>
                    <a:pt x="75" y="121"/>
                  </a:lnTo>
                  <a:lnTo>
                    <a:pt x="81" y="125"/>
                  </a:lnTo>
                  <a:lnTo>
                    <a:pt x="93" y="127"/>
                  </a:lnTo>
                  <a:lnTo>
                    <a:pt x="93" y="127"/>
                  </a:lnTo>
                  <a:lnTo>
                    <a:pt x="97" y="127"/>
                  </a:lnTo>
                  <a:lnTo>
                    <a:pt x="99" y="127"/>
                  </a:lnTo>
                  <a:lnTo>
                    <a:pt x="105" y="127"/>
                  </a:lnTo>
                  <a:lnTo>
                    <a:pt x="105" y="127"/>
                  </a:lnTo>
                  <a:lnTo>
                    <a:pt x="109" y="127"/>
                  </a:lnTo>
                  <a:lnTo>
                    <a:pt x="115" y="125"/>
                  </a:lnTo>
                  <a:lnTo>
                    <a:pt x="121" y="121"/>
                  </a:lnTo>
                  <a:lnTo>
                    <a:pt x="123" y="119"/>
                  </a:lnTo>
                  <a:lnTo>
                    <a:pt x="123" y="119"/>
                  </a:lnTo>
                  <a:lnTo>
                    <a:pt x="127" y="121"/>
                  </a:lnTo>
                  <a:lnTo>
                    <a:pt x="129" y="125"/>
                  </a:lnTo>
                  <a:lnTo>
                    <a:pt x="131" y="131"/>
                  </a:lnTo>
                  <a:lnTo>
                    <a:pt x="131" y="131"/>
                  </a:lnTo>
                  <a:lnTo>
                    <a:pt x="133" y="139"/>
                  </a:lnTo>
                  <a:lnTo>
                    <a:pt x="133" y="139"/>
                  </a:lnTo>
                  <a:lnTo>
                    <a:pt x="133" y="141"/>
                  </a:lnTo>
                  <a:lnTo>
                    <a:pt x="133" y="141"/>
                  </a:lnTo>
                  <a:lnTo>
                    <a:pt x="139" y="141"/>
                  </a:lnTo>
                  <a:lnTo>
                    <a:pt x="141" y="141"/>
                  </a:lnTo>
                  <a:lnTo>
                    <a:pt x="153" y="149"/>
                  </a:lnTo>
                  <a:lnTo>
                    <a:pt x="155" y="151"/>
                  </a:lnTo>
                  <a:lnTo>
                    <a:pt x="169" y="141"/>
                  </a:lnTo>
                  <a:lnTo>
                    <a:pt x="173" y="141"/>
                  </a:lnTo>
                  <a:lnTo>
                    <a:pt x="183" y="137"/>
                  </a:lnTo>
                  <a:lnTo>
                    <a:pt x="193" y="141"/>
                  </a:lnTo>
                  <a:lnTo>
                    <a:pt x="197" y="137"/>
                  </a:lnTo>
                  <a:lnTo>
                    <a:pt x="201" y="141"/>
                  </a:lnTo>
                  <a:lnTo>
                    <a:pt x="209" y="137"/>
                  </a:lnTo>
                  <a:lnTo>
                    <a:pt x="217" y="143"/>
                  </a:lnTo>
                  <a:lnTo>
                    <a:pt x="221" y="133"/>
                  </a:lnTo>
                  <a:lnTo>
                    <a:pt x="221" y="129"/>
                  </a:lnTo>
                  <a:lnTo>
                    <a:pt x="221" y="127"/>
                  </a:lnTo>
                  <a:lnTo>
                    <a:pt x="228" y="118"/>
                  </a:lnTo>
                  <a:lnTo>
                    <a:pt x="223" y="114"/>
                  </a:lnTo>
                  <a:lnTo>
                    <a:pt x="236" y="106"/>
                  </a:lnTo>
                  <a:lnTo>
                    <a:pt x="225" y="96"/>
                  </a:lnTo>
                  <a:lnTo>
                    <a:pt x="219" y="92"/>
                  </a:lnTo>
                  <a:lnTo>
                    <a:pt x="215" y="94"/>
                  </a:lnTo>
                  <a:lnTo>
                    <a:pt x="211" y="98"/>
                  </a:lnTo>
                  <a:lnTo>
                    <a:pt x="211" y="98"/>
                  </a:lnTo>
                  <a:lnTo>
                    <a:pt x="209" y="98"/>
                  </a:lnTo>
                  <a:lnTo>
                    <a:pt x="207" y="96"/>
                  </a:lnTo>
                  <a:lnTo>
                    <a:pt x="201" y="96"/>
                  </a:lnTo>
                  <a:lnTo>
                    <a:pt x="201" y="96"/>
                  </a:lnTo>
                  <a:lnTo>
                    <a:pt x="193" y="92"/>
                  </a:lnTo>
                  <a:lnTo>
                    <a:pt x="187" y="88"/>
                  </a:lnTo>
                  <a:lnTo>
                    <a:pt x="177" y="82"/>
                  </a:lnTo>
                  <a:lnTo>
                    <a:pt x="169" y="80"/>
                  </a:lnTo>
                  <a:lnTo>
                    <a:pt x="169" y="80"/>
                  </a:lnTo>
                  <a:lnTo>
                    <a:pt x="167" y="76"/>
                  </a:lnTo>
                  <a:lnTo>
                    <a:pt x="165" y="72"/>
                  </a:lnTo>
                  <a:lnTo>
                    <a:pt x="161" y="66"/>
                  </a:lnTo>
                  <a:lnTo>
                    <a:pt x="155" y="52"/>
                  </a:lnTo>
                  <a:lnTo>
                    <a:pt x="149" y="44"/>
                  </a:lnTo>
                  <a:lnTo>
                    <a:pt x="149" y="44"/>
                  </a:lnTo>
                  <a:lnTo>
                    <a:pt x="141" y="32"/>
                  </a:lnTo>
                  <a:lnTo>
                    <a:pt x="139" y="28"/>
                  </a:lnTo>
                  <a:lnTo>
                    <a:pt x="133" y="28"/>
                  </a:lnTo>
                  <a:lnTo>
                    <a:pt x="133" y="28"/>
                  </a:lnTo>
                  <a:lnTo>
                    <a:pt x="131" y="26"/>
                  </a:lnTo>
                  <a:lnTo>
                    <a:pt x="131" y="24"/>
                  </a:lnTo>
                  <a:lnTo>
                    <a:pt x="131" y="22"/>
                  </a:lnTo>
                  <a:lnTo>
                    <a:pt x="131" y="20"/>
                  </a:lnTo>
                  <a:lnTo>
                    <a:pt x="131" y="20"/>
                  </a:lnTo>
                  <a:lnTo>
                    <a:pt x="131" y="16"/>
                  </a:lnTo>
                  <a:lnTo>
                    <a:pt x="127" y="16"/>
                  </a:lnTo>
                  <a:lnTo>
                    <a:pt x="125" y="12"/>
                  </a:lnTo>
                  <a:lnTo>
                    <a:pt x="125" y="8"/>
                  </a:lnTo>
                  <a:lnTo>
                    <a:pt x="125" y="6"/>
                  </a:lnTo>
                  <a:lnTo>
                    <a:pt x="125" y="6"/>
                  </a:lnTo>
                  <a:lnTo>
                    <a:pt x="127" y="2"/>
                  </a:lnTo>
                  <a:lnTo>
                    <a:pt x="125" y="0"/>
                  </a:lnTo>
                  <a:lnTo>
                    <a:pt x="119" y="2"/>
                  </a:lnTo>
                  <a:lnTo>
                    <a:pt x="119" y="2"/>
                  </a:lnTo>
                  <a:lnTo>
                    <a:pt x="117" y="4"/>
                  </a:lnTo>
                  <a:lnTo>
                    <a:pt x="117" y="6"/>
                  </a:lnTo>
                  <a:lnTo>
                    <a:pt x="115" y="8"/>
                  </a:lnTo>
                  <a:lnTo>
                    <a:pt x="115" y="12"/>
                  </a:lnTo>
                  <a:lnTo>
                    <a:pt x="115" y="12"/>
                  </a:lnTo>
                  <a:lnTo>
                    <a:pt x="115" y="14"/>
                  </a:lnTo>
                  <a:lnTo>
                    <a:pt x="113" y="14"/>
                  </a:lnTo>
                  <a:lnTo>
                    <a:pt x="105" y="12"/>
                  </a:lnTo>
                  <a:lnTo>
                    <a:pt x="93" y="0"/>
                  </a:lnTo>
                  <a:lnTo>
                    <a:pt x="93" y="0"/>
                  </a:lnTo>
                  <a:lnTo>
                    <a:pt x="87" y="0"/>
                  </a:lnTo>
                  <a:lnTo>
                    <a:pt x="83" y="0"/>
                  </a:lnTo>
                  <a:lnTo>
                    <a:pt x="81" y="2"/>
                  </a:lnTo>
                  <a:lnTo>
                    <a:pt x="79" y="6"/>
                  </a:lnTo>
                  <a:lnTo>
                    <a:pt x="79" y="6"/>
                  </a:lnTo>
                  <a:lnTo>
                    <a:pt x="75" y="6"/>
                  </a:lnTo>
                  <a:lnTo>
                    <a:pt x="71" y="8"/>
                  </a:lnTo>
                  <a:lnTo>
                    <a:pt x="67" y="12"/>
                  </a:lnTo>
                  <a:lnTo>
                    <a:pt x="67" y="12"/>
                  </a:lnTo>
                  <a:lnTo>
                    <a:pt x="63" y="8"/>
                  </a:lnTo>
                  <a:lnTo>
                    <a:pt x="63" y="8"/>
                  </a:lnTo>
                  <a:lnTo>
                    <a:pt x="61" y="18"/>
                  </a:lnTo>
                  <a:lnTo>
                    <a:pt x="61" y="18"/>
                  </a:lnTo>
                  <a:lnTo>
                    <a:pt x="59" y="20"/>
                  </a:lnTo>
                  <a:lnTo>
                    <a:pt x="57" y="20"/>
                  </a:lnTo>
                  <a:lnTo>
                    <a:pt x="55" y="22"/>
                  </a:lnTo>
                  <a:lnTo>
                    <a:pt x="55" y="22"/>
                  </a:lnTo>
                  <a:lnTo>
                    <a:pt x="55" y="22"/>
                  </a:lnTo>
                  <a:lnTo>
                    <a:pt x="55" y="22"/>
                  </a:lnTo>
                  <a:lnTo>
                    <a:pt x="55" y="22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5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GPN_DIN Condensed Regular"/>
                <a:ea typeface="+mn-ea"/>
                <a:cs typeface="+mn-cs"/>
              </a:endParaRPr>
            </a:p>
          </p:txBody>
        </p:sp>
        <p:sp>
          <p:nvSpPr>
            <p:cNvPr id="80" name="Freeform 35">
              <a:extLst>
                <a:ext uri="{FF2B5EF4-FFF2-40B4-BE49-F238E27FC236}">
                  <a16:creationId xmlns:a16="http://schemas.microsoft.com/office/drawing/2014/main" id="{179DB335-E1D8-4DC9-AE2A-AC29A5064815}"/>
                </a:ext>
              </a:extLst>
            </p:cNvPr>
            <p:cNvSpPr>
              <a:spLocks/>
            </p:cNvSpPr>
            <p:nvPr/>
          </p:nvSpPr>
          <p:spPr bwMode="auto">
            <a:xfrm>
              <a:off x="1559850" y="2898365"/>
              <a:ext cx="253473" cy="352966"/>
            </a:xfrm>
            <a:custGeom>
              <a:avLst/>
              <a:gdLst>
                <a:gd name="T0" fmla="*/ 8 w 107"/>
                <a:gd name="T1" fmla="*/ 117 h 149"/>
                <a:gd name="T2" fmla="*/ 14 w 107"/>
                <a:gd name="T3" fmla="*/ 119 h 149"/>
                <a:gd name="T4" fmla="*/ 16 w 107"/>
                <a:gd name="T5" fmla="*/ 121 h 149"/>
                <a:gd name="T6" fmla="*/ 16 w 107"/>
                <a:gd name="T7" fmla="*/ 127 h 149"/>
                <a:gd name="T8" fmla="*/ 16 w 107"/>
                <a:gd name="T9" fmla="*/ 129 h 149"/>
                <a:gd name="T10" fmla="*/ 20 w 107"/>
                <a:gd name="T11" fmla="*/ 135 h 149"/>
                <a:gd name="T12" fmla="*/ 26 w 107"/>
                <a:gd name="T13" fmla="*/ 145 h 149"/>
                <a:gd name="T14" fmla="*/ 26 w 107"/>
                <a:gd name="T15" fmla="*/ 147 h 149"/>
                <a:gd name="T16" fmla="*/ 26 w 107"/>
                <a:gd name="T17" fmla="*/ 147 h 149"/>
                <a:gd name="T18" fmla="*/ 38 w 107"/>
                <a:gd name="T19" fmla="*/ 149 h 149"/>
                <a:gd name="T20" fmla="*/ 48 w 107"/>
                <a:gd name="T21" fmla="*/ 147 h 149"/>
                <a:gd name="T22" fmla="*/ 58 w 107"/>
                <a:gd name="T23" fmla="*/ 141 h 149"/>
                <a:gd name="T24" fmla="*/ 76 w 107"/>
                <a:gd name="T25" fmla="*/ 141 h 149"/>
                <a:gd name="T26" fmla="*/ 84 w 107"/>
                <a:gd name="T27" fmla="*/ 141 h 149"/>
                <a:gd name="T28" fmla="*/ 100 w 107"/>
                <a:gd name="T29" fmla="*/ 133 h 149"/>
                <a:gd name="T30" fmla="*/ 104 w 107"/>
                <a:gd name="T31" fmla="*/ 125 h 149"/>
                <a:gd name="T32" fmla="*/ 107 w 107"/>
                <a:gd name="T33" fmla="*/ 123 h 149"/>
                <a:gd name="T34" fmla="*/ 102 w 107"/>
                <a:gd name="T35" fmla="*/ 113 h 149"/>
                <a:gd name="T36" fmla="*/ 92 w 107"/>
                <a:gd name="T37" fmla="*/ 110 h 149"/>
                <a:gd name="T38" fmla="*/ 90 w 107"/>
                <a:gd name="T39" fmla="*/ 106 h 149"/>
                <a:gd name="T40" fmla="*/ 86 w 107"/>
                <a:gd name="T41" fmla="*/ 96 h 149"/>
                <a:gd name="T42" fmla="*/ 78 w 107"/>
                <a:gd name="T43" fmla="*/ 84 h 149"/>
                <a:gd name="T44" fmla="*/ 72 w 107"/>
                <a:gd name="T45" fmla="*/ 72 h 149"/>
                <a:gd name="T46" fmla="*/ 62 w 107"/>
                <a:gd name="T47" fmla="*/ 62 h 149"/>
                <a:gd name="T48" fmla="*/ 56 w 107"/>
                <a:gd name="T49" fmla="*/ 58 h 149"/>
                <a:gd name="T50" fmla="*/ 48 w 107"/>
                <a:gd name="T51" fmla="*/ 54 h 149"/>
                <a:gd name="T52" fmla="*/ 58 w 107"/>
                <a:gd name="T53" fmla="*/ 44 h 149"/>
                <a:gd name="T54" fmla="*/ 62 w 107"/>
                <a:gd name="T55" fmla="*/ 36 h 149"/>
                <a:gd name="T56" fmla="*/ 56 w 107"/>
                <a:gd name="T57" fmla="*/ 24 h 149"/>
                <a:gd name="T58" fmla="*/ 40 w 107"/>
                <a:gd name="T59" fmla="*/ 32 h 149"/>
                <a:gd name="T60" fmla="*/ 36 w 107"/>
                <a:gd name="T61" fmla="*/ 30 h 149"/>
                <a:gd name="T62" fmla="*/ 32 w 107"/>
                <a:gd name="T63" fmla="*/ 14 h 149"/>
                <a:gd name="T64" fmla="*/ 32 w 107"/>
                <a:gd name="T65" fmla="*/ 0 h 149"/>
                <a:gd name="T66" fmla="*/ 30 w 107"/>
                <a:gd name="T67" fmla="*/ 4 h 149"/>
                <a:gd name="T68" fmla="*/ 20 w 107"/>
                <a:gd name="T69" fmla="*/ 12 h 149"/>
                <a:gd name="T70" fmla="*/ 12 w 107"/>
                <a:gd name="T71" fmla="*/ 22 h 149"/>
                <a:gd name="T72" fmla="*/ 0 w 107"/>
                <a:gd name="T73" fmla="*/ 36 h 149"/>
                <a:gd name="T74" fmla="*/ 4 w 107"/>
                <a:gd name="T75" fmla="*/ 52 h 149"/>
                <a:gd name="T76" fmla="*/ 4 w 107"/>
                <a:gd name="T77" fmla="*/ 62 h 149"/>
                <a:gd name="T78" fmla="*/ 12 w 107"/>
                <a:gd name="T79" fmla="*/ 66 h 149"/>
                <a:gd name="T80" fmla="*/ 18 w 107"/>
                <a:gd name="T81" fmla="*/ 76 h 149"/>
                <a:gd name="T82" fmla="*/ 16 w 107"/>
                <a:gd name="T83" fmla="*/ 86 h 149"/>
                <a:gd name="T84" fmla="*/ 12 w 107"/>
                <a:gd name="T85" fmla="*/ 88 h 149"/>
                <a:gd name="T86" fmla="*/ 8 w 107"/>
                <a:gd name="T87" fmla="*/ 96 h 149"/>
                <a:gd name="T88" fmla="*/ 4 w 107"/>
                <a:gd name="T89" fmla="*/ 106 h 149"/>
                <a:gd name="T90" fmla="*/ 8 w 107"/>
                <a:gd name="T91" fmla="*/ 110 h 149"/>
                <a:gd name="T92" fmla="*/ 8 w 107"/>
                <a:gd name="T93" fmla="*/ 113 h 149"/>
                <a:gd name="T94" fmla="*/ 8 w 107"/>
                <a:gd name="T95" fmla="*/ 113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07" h="149">
                  <a:moveTo>
                    <a:pt x="8" y="113"/>
                  </a:moveTo>
                  <a:lnTo>
                    <a:pt x="8" y="113"/>
                  </a:lnTo>
                  <a:lnTo>
                    <a:pt x="8" y="117"/>
                  </a:lnTo>
                  <a:lnTo>
                    <a:pt x="8" y="119"/>
                  </a:lnTo>
                  <a:lnTo>
                    <a:pt x="12" y="119"/>
                  </a:lnTo>
                  <a:lnTo>
                    <a:pt x="14" y="119"/>
                  </a:lnTo>
                  <a:lnTo>
                    <a:pt x="14" y="119"/>
                  </a:lnTo>
                  <a:lnTo>
                    <a:pt x="16" y="121"/>
                  </a:lnTo>
                  <a:lnTo>
                    <a:pt x="16" y="121"/>
                  </a:lnTo>
                  <a:lnTo>
                    <a:pt x="16" y="125"/>
                  </a:lnTo>
                  <a:lnTo>
                    <a:pt x="16" y="125"/>
                  </a:lnTo>
                  <a:lnTo>
                    <a:pt x="16" y="127"/>
                  </a:lnTo>
                  <a:lnTo>
                    <a:pt x="16" y="129"/>
                  </a:lnTo>
                  <a:lnTo>
                    <a:pt x="16" y="129"/>
                  </a:lnTo>
                  <a:lnTo>
                    <a:pt x="16" y="129"/>
                  </a:lnTo>
                  <a:lnTo>
                    <a:pt x="16" y="129"/>
                  </a:lnTo>
                  <a:lnTo>
                    <a:pt x="18" y="131"/>
                  </a:lnTo>
                  <a:lnTo>
                    <a:pt x="20" y="135"/>
                  </a:lnTo>
                  <a:lnTo>
                    <a:pt x="20" y="135"/>
                  </a:lnTo>
                  <a:lnTo>
                    <a:pt x="22" y="141"/>
                  </a:lnTo>
                  <a:lnTo>
                    <a:pt x="26" y="145"/>
                  </a:lnTo>
                  <a:lnTo>
                    <a:pt x="30" y="145"/>
                  </a:lnTo>
                  <a:lnTo>
                    <a:pt x="30" y="145"/>
                  </a:lnTo>
                  <a:lnTo>
                    <a:pt x="26" y="147"/>
                  </a:lnTo>
                  <a:lnTo>
                    <a:pt x="26" y="147"/>
                  </a:lnTo>
                  <a:lnTo>
                    <a:pt x="26" y="147"/>
                  </a:lnTo>
                  <a:lnTo>
                    <a:pt x="26" y="147"/>
                  </a:lnTo>
                  <a:lnTo>
                    <a:pt x="32" y="149"/>
                  </a:lnTo>
                  <a:lnTo>
                    <a:pt x="32" y="149"/>
                  </a:lnTo>
                  <a:lnTo>
                    <a:pt x="38" y="149"/>
                  </a:lnTo>
                  <a:lnTo>
                    <a:pt x="44" y="147"/>
                  </a:lnTo>
                  <a:lnTo>
                    <a:pt x="44" y="147"/>
                  </a:lnTo>
                  <a:lnTo>
                    <a:pt x="48" y="147"/>
                  </a:lnTo>
                  <a:lnTo>
                    <a:pt x="50" y="145"/>
                  </a:lnTo>
                  <a:lnTo>
                    <a:pt x="54" y="143"/>
                  </a:lnTo>
                  <a:lnTo>
                    <a:pt x="58" y="141"/>
                  </a:lnTo>
                  <a:lnTo>
                    <a:pt x="58" y="141"/>
                  </a:lnTo>
                  <a:lnTo>
                    <a:pt x="64" y="137"/>
                  </a:lnTo>
                  <a:lnTo>
                    <a:pt x="76" y="141"/>
                  </a:lnTo>
                  <a:lnTo>
                    <a:pt x="76" y="141"/>
                  </a:lnTo>
                  <a:lnTo>
                    <a:pt x="80" y="141"/>
                  </a:lnTo>
                  <a:lnTo>
                    <a:pt x="84" y="141"/>
                  </a:lnTo>
                  <a:lnTo>
                    <a:pt x="94" y="135"/>
                  </a:lnTo>
                  <a:lnTo>
                    <a:pt x="94" y="135"/>
                  </a:lnTo>
                  <a:lnTo>
                    <a:pt x="100" y="133"/>
                  </a:lnTo>
                  <a:lnTo>
                    <a:pt x="104" y="129"/>
                  </a:lnTo>
                  <a:lnTo>
                    <a:pt x="104" y="127"/>
                  </a:lnTo>
                  <a:lnTo>
                    <a:pt x="104" y="125"/>
                  </a:lnTo>
                  <a:lnTo>
                    <a:pt x="104" y="125"/>
                  </a:lnTo>
                  <a:lnTo>
                    <a:pt x="104" y="125"/>
                  </a:lnTo>
                  <a:lnTo>
                    <a:pt x="107" y="123"/>
                  </a:lnTo>
                  <a:lnTo>
                    <a:pt x="107" y="123"/>
                  </a:lnTo>
                  <a:lnTo>
                    <a:pt x="104" y="117"/>
                  </a:lnTo>
                  <a:lnTo>
                    <a:pt x="102" y="113"/>
                  </a:lnTo>
                  <a:lnTo>
                    <a:pt x="100" y="111"/>
                  </a:lnTo>
                  <a:lnTo>
                    <a:pt x="100" y="111"/>
                  </a:lnTo>
                  <a:lnTo>
                    <a:pt x="92" y="110"/>
                  </a:lnTo>
                  <a:lnTo>
                    <a:pt x="90" y="110"/>
                  </a:lnTo>
                  <a:lnTo>
                    <a:pt x="90" y="106"/>
                  </a:lnTo>
                  <a:lnTo>
                    <a:pt x="90" y="106"/>
                  </a:lnTo>
                  <a:lnTo>
                    <a:pt x="92" y="104"/>
                  </a:lnTo>
                  <a:lnTo>
                    <a:pt x="90" y="102"/>
                  </a:lnTo>
                  <a:lnTo>
                    <a:pt x="86" y="96"/>
                  </a:lnTo>
                  <a:lnTo>
                    <a:pt x="86" y="96"/>
                  </a:lnTo>
                  <a:lnTo>
                    <a:pt x="82" y="90"/>
                  </a:lnTo>
                  <a:lnTo>
                    <a:pt x="78" y="84"/>
                  </a:lnTo>
                  <a:lnTo>
                    <a:pt x="76" y="78"/>
                  </a:lnTo>
                  <a:lnTo>
                    <a:pt x="72" y="72"/>
                  </a:lnTo>
                  <a:lnTo>
                    <a:pt x="72" y="72"/>
                  </a:lnTo>
                  <a:lnTo>
                    <a:pt x="70" y="66"/>
                  </a:lnTo>
                  <a:lnTo>
                    <a:pt x="66" y="64"/>
                  </a:lnTo>
                  <a:lnTo>
                    <a:pt x="62" y="62"/>
                  </a:lnTo>
                  <a:lnTo>
                    <a:pt x="58" y="60"/>
                  </a:lnTo>
                  <a:lnTo>
                    <a:pt x="58" y="60"/>
                  </a:lnTo>
                  <a:lnTo>
                    <a:pt x="56" y="58"/>
                  </a:lnTo>
                  <a:lnTo>
                    <a:pt x="50" y="58"/>
                  </a:lnTo>
                  <a:lnTo>
                    <a:pt x="48" y="56"/>
                  </a:lnTo>
                  <a:lnTo>
                    <a:pt x="48" y="54"/>
                  </a:lnTo>
                  <a:lnTo>
                    <a:pt x="54" y="50"/>
                  </a:lnTo>
                  <a:lnTo>
                    <a:pt x="54" y="50"/>
                  </a:lnTo>
                  <a:lnTo>
                    <a:pt x="58" y="44"/>
                  </a:lnTo>
                  <a:lnTo>
                    <a:pt x="62" y="42"/>
                  </a:lnTo>
                  <a:lnTo>
                    <a:pt x="62" y="40"/>
                  </a:lnTo>
                  <a:lnTo>
                    <a:pt x="62" y="36"/>
                  </a:lnTo>
                  <a:lnTo>
                    <a:pt x="62" y="36"/>
                  </a:lnTo>
                  <a:lnTo>
                    <a:pt x="58" y="32"/>
                  </a:lnTo>
                  <a:lnTo>
                    <a:pt x="56" y="24"/>
                  </a:lnTo>
                  <a:lnTo>
                    <a:pt x="56" y="24"/>
                  </a:lnTo>
                  <a:lnTo>
                    <a:pt x="40" y="32"/>
                  </a:lnTo>
                  <a:lnTo>
                    <a:pt x="40" y="32"/>
                  </a:lnTo>
                  <a:lnTo>
                    <a:pt x="40" y="34"/>
                  </a:lnTo>
                  <a:lnTo>
                    <a:pt x="38" y="32"/>
                  </a:lnTo>
                  <a:lnTo>
                    <a:pt x="36" y="30"/>
                  </a:lnTo>
                  <a:lnTo>
                    <a:pt x="32" y="20"/>
                  </a:lnTo>
                  <a:lnTo>
                    <a:pt x="32" y="14"/>
                  </a:lnTo>
                  <a:lnTo>
                    <a:pt x="32" y="14"/>
                  </a:lnTo>
                  <a:lnTo>
                    <a:pt x="32" y="12"/>
                  </a:lnTo>
                  <a:lnTo>
                    <a:pt x="30" y="8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0" y="4"/>
                  </a:lnTo>
                  <a:lnTo>
                    <a:pt x="26" y="6"/>
                  </a:lnTo>
                  <a:lnTo>
                    <a:pt x="20" y="12"/>
                  </a:lnTo>
                  <a:lnTo>
                    <a:pt x="20" y="12"/>
                  </a:lnTo>
                  <a:lnTo>
                    <a:pt x="14" y="18"/>
                  </a:lnTo>
                  <a:lnTo>
                    <a:pt x="12" y="22"/>
                  </a:lnTo>
                  <a:lnTo>
                    <a:pt x="12" y="22"/>
                  </a:lnTo>
                  <a:lnTo>
                    <a:pt x="8" y="30"/>
                  </a:lnTo>
                  <a:lnTo>
                    <a:pt x="0" y="36"/>
                  </a:lnTo>
                  <a:lnTo>
                    <a:pt x="0" y="36"/>
                  </a:lnTo>
                  <a:lnTo>
                    <a:pt x="0" y="38"/>
                  </a:lnTo>
                  <a:lnTo>
                    <a:pt x="2" y="42"/>
                  </a:lnTo>
                  <a:lnTo>
                    <a:pt x="4" y="52"/>
                  </a:lnTo>
                  <a:lnTo>
                    <a:pt x="4" y="52"/>
                  </a:lnTo>
                  <a:lnTo>
                    <a:pt x="4" y="58"/>
                  </a:lnTo>
                  <a:lnTo>
                    <a:pt x="4" y="62"/>
                  </a:lnTo>
                  <a:lnTo>
                    <a:pt x="8" y="64"/>
                  </a:lnTo>
                  <a:lnTo>
                    <a:pt x="8" y="64"/>
                  </a:lnTo>
                  <a:lnTo>
                    <a:pt x="12" y="66"/>
                  </a:lnTo>
                  <a:lnTo>
                    <a:pt x="14" y="68"/>
                  </a:lnTo>
                  <a:lnTo>
                    <a:pt x="16" y="72"/>
                  </a:lnTo>
                  <a:lnTo>
                    <a:pt x="18" y="76"/>
                  </a:lnTo>
                  <a:lnTo>
                    <a:pt x="18" y="76"/>
                  </a:lnTo>
                  <a:lnTo>
                    <a:pt x="18" y="84"/>
                  </a:lnTo>
                  <a:lnTo>
                    <a:pt x="16" y="86"/>
                  </a:lnTo>
                  <a:lnTo>
                    <a:pt x="14" y="88"/>
                  </a:lnTo>
                  <a:lnTo>
                    <a:pt x="14" y="88"/>
                  </a:lnTo>
                  <a:lnTo>
                    <a:pt x="12" y="88"/>
                  </a:lnTo>
                  <a:lnTo>
                    <a:pt x="12" y="90"/>
                  </a:lnTo>
                  <a:lnTo>
                    <a:pt x="10" y="92"/>
                  </a:lnTo>
                  <a:lnTo>
                    <a:pt x="8" y="96"/>
                  </a:lnTo>
                  <a:lnTo>
                    <a:pt x="8" y="96"/>
                  </a:lnTo>
                  <a:lnTo>
                    <a:pt x="4" y="102"/>
                  </a:lnTo>
                  <a:lnTo>
                    <a:pt x="4" y="106"/>
                  </a:lnTo>
                  <a:lnTo>
                    <a:pt x="4" y="106"/>
                  </a:lnTo>
                  <a:lnTo>
                    <a:pt x="4" y="106"/>
                  </a:lnTo>
                  <a:lnTo>
                    <a:pt x="8" y="110"/>
                  </a:lnTo>
                  <a:lnTo>
                    <a:pt x="8" y="111"/>
                  </a:lnTo>
                  <a:lnTo>
                    <a:pt x="8" y="113"/>
                  </a:lnTo>
                  <a:lnTo>
                    <a:pt x="8" y="113"/>
                  </a:lnTo>
                  <a:lnTo>
                    <a:pt x="8" y="113"/>
                  </a:lnTo>
                  <a:lnTo>
                    <a:pt x="8" y="113"/>
                  </a:lnTo>
                  <a:lnTo>
                    <a:pt x="8" y="113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5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GPN_DIN Condensed Regular"/>
                <a:ea typeface="+mn-ea"/>
                <a:cs typeface="+mn-cs"/>
              </a:endParaRPr>
            </a:p>
          </p:txBody>
        </p:sp>
        <p:sp>
          <p:nvSpPr>
            <p:cNvPr id="81" name="Freeform 36">
              <a:extLst>
                <a:ext uri="{FF2B5EF4-FFF2-40B4-BE49-F238E27FC236}">
                  <a16:creationId xmlns:a16="http://schemas.microsoft.com/office/drawing/2014/main" id="{B7CC4BBA-C3EC-4B86-BFC7-C1C428392BF0}"/>
                </a:ext>
              </a:extLst>
            </p:cNvPr>
            <p:cNvSpPr>
              <a:spLocks/>
            </p:cNvSpPr>
            <p:nvPr/>
          </p:nvSpPr>
          <p:spPr bwMode="auto">
            <a:xfrm>
              <a:off x="1216359" y="2426954"/>
              <a:ext cx="592226" cy="471412"/>
            </a:xfrm>
            <a:custGeom>
              <a:avLst/>
              <a:gdLst>
                <a:gd name="T0" fmla="*/ 101 w 250"/>
                <a:gd name="T1" fmla="*/ 141 h 199"/>
                <a:gd name="T2" fmla="*/ 109 w 250"/>
                <a:gd name="T3" fmla="*/ 137 h 199"/>
                <a:gd name="T4" fmla="*/ 113 w 250"/>
                <a:gd name="T5" fmla="*/ 143 h 199"/>
                <a:gd name="T6" fmla="*/ 113 w 250"/>
                <a:gd name="T7" fmla="*/ 153 h 199"/>
                <a:gd name="T8" fmla="*/ 135 w 250"/>
                <a:gd name="T9" fmla="*/ 167 h 199"/>
                <a:gd name="T10" fmla="*/ 157 w 250"/>
                <a:gd name="T11" fmla="*/ 171 h 199"/>
                <a:gd name="T12" fmla="*/ 165 w 250"/>
                <a:gd name="T13" fmla="*/ 175 h 199"/>
                <a:gd name="T14" fmla="*/ 175 w 250"/>
                <a:gd name="T15" fmla="*/ 183 h 199"/>
                <a:gd name="T16" fmla="*/ 177 w 250"/>
                <a:gd name="T17" fmla="*/ 199 h 199"/>
                <a:gd name="T18" fmla="*/ 179 w 250"/>
                <a:gd name="T19" fmla="*/ 193 h 199"/>
                <a:gd name="T20" fmla="*/ 193 w 250"/>
                <a:gd name="T21" fmla="*/ 187 h 199"/>
                <a:gd name="T22" fmla="*/ 201 w 250"/>
                <a:gd name="T23" fmla="*/ 181 h 199"/>
                <a:gd name="T24" fmla="*/ 203 w 250"/>
                <a:gd name="T25" fmla="*/ 177 h 199"/>
                <a:gd name="T26" fmla="*/ 203 w 250"/>
                <a:gd name="T27" fmla="*/ 167 h 199"/>
                <a:gd name="T28" fmla="*/ 211 w 250"/>
                <a:gd name="T29" fmla="*/ 145 h 199"/>
                <a:gd name="T30" fmla="*/ 217 w 250"/>
                <a:gd name="T31" fmla="*/ 135 h 199"/>
                <a:gd name="T32" fmla="*/ 227 w 250"/>
                <a:gd name="T33" fmla="*/ 135 h 199"/>
                <a:gd name="T34" fmla="*/ 231 w 250"/>
                <a:gd name="T35" fmla="*/ 125 h 199"/>
                <a:gd name="T36" fmla="*/ 237 w 250"/>
                <a:gd name="T37" fmla="*/ 123 h 199"/>
                <a:gd name="T38" fmla="*/ 249 w 250"/>
                <a:gd name="T39" fmla="*/ 113 h 199"/>
                <a:gd name="T40" fmla="*/ 250 w 250"/>
                <a:gd name="T41" fmla="*/ 99 h 199"/>
                <a:gd name="T42" fmla="*/ 245 w 250"/>
                <a:gd name="T43" fmla="*/ 95 h 199"/>
                <a:gd name="T44" fmla="*/ 225 w 250"/>
                <a:gd name="T45" fmla="*/ 89 h 199"/>
                <a:gd name="T46" fmla="*/ 207 w 250"/>
                <a:gd name="T47" fmla="*/ 76 h 199"/>
                <a:gd name="T48" fmla="*/ 189 w 250"/>
                <a:gd name="T49" fmla="*/ 70 h 199"/>
                <a:gd name="T50" fmla="*/ 181 w 250"/>
                <a:gd name="T51" fmla="*/ 62 h 199"/>
                <a:gd name="T52" fmla="*/ 171 w 250"/>
                <a:gd name="T53" fmla="*/ 56 h 199"/>
                <a:gd name="T54" fmla="*/ 165 w 250"/>
                <a:gd name="T55" fmla="*/ 40 h 199"/>
                <a:gd name="T56" fmla="*/ 155 w 250"/>
                <a:gd name="T57" fmla="*/ 40 h 199"/>
                <a:gd name="T58" fmla="*/ 139 w 250"/>
                <a:gd name="T59" fmla="*/ 40 h 199"/>
                <a:gd name="T60" fmla="*/ 125 w 250"/>
                <a:gd name="T61" fmla="*/ 46 h 199"/>
                <a:gd name="T62" fmla="*/ 117 w 250"/>
                <a:gd name="T63" fmla="*/ 40 h 199"/>
                <a:gd name="T64" fmla="*/ 99 w 250"/>
                <a:gd name="T65" fmla="*/ 32 h 199"/>
                <a:gd name="T66" fmla="*/ 77 w 250"/>
                <a:gd name="T67" fmla="*/ 24 h 199"/>
                <a:gd name="T68" fmla="*/ 57 w 250"/>
                <a:gd name="T69" fmla="*/ 6 h 199"/>
                <a:gd name="T70" fmla="*/ 45 w 250"/>
                <a:gd name="T71" fmla="*/ 2 h 199"/>
                <a:gd name="T72" fmla="*/ 35 w 250"/>
                <a:gd name="T73" fmla="*/ 10 h 199"/>
                <a:gd name="T74" fmla="*/ 28 w 250"/>
                <a:gd name="T75" fmla="*/ 28 h 199"/>
                <a:gd name="T76" fmla="*/ 26 w 250"/>
                <a:gd name="T77" fmla="*/ 36 h 199"/>
                <a:gd name="T78" fmla="*/ 8 w 250"/>
                <a:gd name="T79" fmla="*/ 46 h 199"/>
                <a:gd name="T80" fmla="*/ 2 w 250"/>
                <a:gd name="T81" fmla="*/ 56 h 199"/>
                <a:gd name="T82" fmla="*/ 8 w 250"/>
                <a:gd name="T83" fmla="*/ 60 h 199"/>
                <a:gd name="T84" fmla="*/ 8 w 250"/>
                <a:gd name="T85" fmla="*/ 70 h 199"/>
                <a:gd name="T86" fmla="*/ 16 w 250"/>
                <a:gd name="T87" fmla="*/ 77 h 199"/>
                <a:gd name="T88" fmla="*/ 20 w 250"/>
                <a:gd name="T89" fmla="*/ 85 h 199"/>
                <a:gd name="T90" fmla="*/ 39 w 250"/>
                <a:gd name="T91" fmla="*/ 105 h 199"/>
                <a:gd name="T92" fmla="*/ 55 w 250"/>
                <a:gd name="T93" fmla="*/ 107 h 199"/>
                <a:gd name="T94" fmla="*/ 63 w 250"/>
                <a:gd name="T95" fmla="*/ 117 h 199"/>
                <a:gd name="T96" fmla="*/ 69 w 250"/>
                <a:gd name="T97" fmla="*/ 135 h 199"/>
                <a:gd name="T98" fmla="*/ 77 w 250"/>
                <a:gd name="T99" fmla="*/ 143 h 199"/>
                <a:gd name="T100" fmla="*/ 81 w 250"/>
                <a:gd name="T101" fmla="*/ 143 h 199"/>
                <a:gd name="T102" fmla="*/ 93 w 250"/>
                <a:gd name="T103" fmla="*/ 141 h 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50" h="199">
                  <a:moveTo>
                    <a:pt x="93" y="141"/>
                  </a:moveTo>
                  <a:lnTo>
                    <a:pt x="93" y="141"/>
                  </a:lnTo>
                  <a:lnTo>
                    <a:pt x="99" y="141"/>
                  </a:lnTo>
                  <a:lnTo>
                    <a:pt x="101" y="141"/>
                  </a:lnTo>
                  <a:lnTo>
                    <a:pt x="103" y="139"/>
                  </a:lnTo>
                  <a:lnTo>
                    <a:pt x="103" y="139"/>
                  </a:lnTo>
                  <a:lnTo>
                    <a:pt x="107" y="139"/>
                  </a:lnTo>
                  <a:lnTo>
                    <a:pt x="109" y="137"/>
                  </a:lnTo>
                  <a:lnTo>
                    <a:pt x="111" y="137"/>
                  </a:lnTo>
                  <a:lnTo>
                    <a:pt x="113" y="139"/>
                  </a:lnTo>
                  <a:lnTo>
                    <a:pt x="113" y="139"/>
                  </a:lnTo>
                  <a:lnTo>
                    <a:pt x="113" y="143"/>
                  </a:lnTo>
                  <a:lnTo>
                    <a:pt x="111" y="147"/>
                  </a:lnTo>
                  <a:lnTo>
                    <a:pt x="111" y="149"/>
                  </a:lnTo>
                  <a:lnTo>
                    <a:pt x="113" y="153"/>
                  </a:lnTo>
                  <a:lnTo>
                    <a:pt x="113" y="153"/>
                  </a:lnTo>
                  <a:lnTo>
                    <a:pt x="125" y="161"/>
                  </a:lnTo>
                  <a:lnTo>
                    <a:pt x="131" y="165"/>
                  </a:lnTo>
                  <a:lnTo>
                    <a:pt x="135" y="167"/>
                  </a:lnTo>
                  <a:lnTo>
                    <a:pt x="135" y="167"/>
                  </a:lnTo>
                  <a:lnTo>
                    <a:pt x="145" y="167"/>
                  </a:lnTo>
                  <a:lnTo>
                    <a:pt x="155" y="169"/>
                  </a:lnTo>
                  <a:lnTo>
                    <a:pt x="155" y="169"/>
                  </a:lnTo>
                  <a:lnTo>
                    <a:pt x="157" y="171"/>
                  </a:lnTo>
                  <a:lnTo>
                    <a:pt x="161" y="173"/>
                  </a:lnTo>
                  <a:lnTo>
                    <a:pt x="161" y="175"/>
                  </a:lnTo>
                  <a:lnTo>
                    <a:pt x="165" y="175"/>
                  </a:lnTo>
                  <a:lnTo>
                    <a:pt x="165" y="175"/>
                  </a:lnTo>
                  <a:lnTo>
                    <a:pt x="171" y="177"/>
                  </a:lnTo>
                  <a:lnTo>
                    <a:pt x="175" y="181"/>
                  </a:lnTo>
                  <a:lnTo>
                    <a:pt x="175" y="183"/>
                  </a:lnTo>
                  <a:lnTo>
                    <a:pt x="175" y="183"/>
                  </a:lnTo>
                  <a:lnTo>
                    <a:pt x="177" y="191"/>
                  </a:lnTo>
                  <a:lnTo>
                    <a:pt x="177" y="197"/>
                  </a:lnTo>
                  <a:lnTo>
                    <a:pt x="177" y="197"/>
                  </a:lnTo>
                  <a:lnTo>
                    <a:pt x="177" y="199"/>
                  </a:lnTo>
                  <a:lnTo>
                    <a:pt x="177" y="199"/>
                  </a:lnTo>
                  <a:lnTo>
                    <a:pt x="177" y="199"/>
                  </a:lnTo>
                  <a:lnTo>
                    <a:pt x="179" y="193"/>
                  </a:lnTo>
                  <a:lnTo>
                    <a:pt x="179" y="193"/>
                  </a:lnTo>
                  <a:lnTo>
                    <a:pt x="185" y="189"/>
                  </a:lnTo>
                  <a:lnTo>
                    <a:pt x="185" y="189"/>
                  </a:lnTo>
                  <a:lnTo>
                    <a:pt x="189" y="187"/>
                  </a:lnTo>
                  <a:lnTo>
                    <a:pt x="193" y="187"/>
                  </a:lnTo>
                  <a:lnTo>
                    <a:pt x="193" y="187"/>
                  </a:lnTo>
                  <a:lnTo>
                    <a:pt x="199" y="187"/>
                  </a:lnTo>
                  <a:lnTo>
                    <a:pt x="199" y="185"/>
                  </a:lnTo>
                  <a:lnTo>
                    <a:pt x="201" y="181"/>
                  </a:lnTo>
                  <a:lnTo>
                    <a:pt x="203" y="181"/>
                  </a:lnTo>
                  <a:lnTo>
                    <a:pt x="203" y="181"/>
                  </a:lnTo>
                  <a:lnTo>
                    <a:pt x="203" y="177"/>
                  </a:lnTo>
                  <a:lnTo>
                    <a:pt x="203" y="177"/>
                  </a:lnTo>
                  <a:lnTo>
                    <a:pt x="203" y="173"/>
                  </a:lnTo>
                  <a:lnTo>
                    <a:pt x="203" y="171"/>
                  </a:lnTo>
                  <a:lnTo>
                    <a:pt x="203" y="167"/>
                  </a:lnTo>
                  <a:lnTo>
                    <a:pt x="203" y="167"/>
                  </a:lnTo>
                  <a:lnTo>
                    <a:pt x="205" y="165"/>
                  </a:lnTo>
                  <a:lnTo>
                    <a:pt x="207" y="159"/>
                  </a:lnTo>
                  <a:lnTo>
                    <a:pt x="211" y="145"/>
                  </a:lnTo>
                  <a:lnTo>
                    <a:pt x="211" y="145"/>
                  </a:lnTo>
                  <a:lnTo>
                    <a:pt x="211" y="143"/>
                  </a:lnTo>
                  <a:lnTo>
                    <a:pt x="213" y="139"/>
                  </a:lnTo>
                  <a:lnTo>
                    <a:pt x="217" y="135"/>
                  </a:lnTo>
                  <a:lnTo>
                    <a:pt x="217" y="135"/>
                  </a:lnTo>
                  <a:lnTo>
                    <a:pt x="221" y="135"/>
                  </a:lnTo>
                  <a:lnTo>
                    <a:pt x="221" y="135"/>
                  </a:lnTo>
                  <a:lnTo>
                    <a:pt x="227" y="135"/>
                  </a:lnTo>
                  <a:lnTo>
                    <a:pt x="227" y="135"/>
                  </a:lnTo>
                  <a:lnTo>
                    <a:pt x="229" y="135"/>
                  </a:lnTo>
                  <a:lnTo>
                    <a:pt x="231" y="135"/>
                  </a:lnTo>
                  <a:lnTo>
                    <a:pt x="231" y="129"/>
                  </a:lnTo>
                  <a:lnTo>
                    <a:pt x="231" y="125"/>
                  </a:lnTo>
                  <a:lnTo>
                    <a:pt x="231" y="125"/>
                  </a:lnTo>
                  <a:lnTo>
                    <a:pt x="231" y="123"/>
                  </a:lnTo>
                  <a:lnTo>
                    <a:pt x="231" y="123"/>
                  </a:lnTo>
                  <a:lnTo>
                    <a:pt x="237" y="123"/>
                  </a:lnTo>
                  <a:lnTo>
                    <a:pt x="245" y="121"/>
                  </a:lnTo>
                  <a:lnTo>
                    <a:pt x="245" y="121"/>
                  </a:lnTo>
                  <a:lnTo>
                    <a:pt x="247" y="117"/>
                  </a:lnTo>
                  <a:lnTo>
                    <a:pt x="249" y="113"/>
                  </a:lnTo>
                  <a:lnTo>
                    <a:pt x="249" y="113"/>
                  </a:lnTo>
                  <a:lnTo>
                    <a:pt x="249" y="103"/>
                  </a:lnTo>
                  <a:lnTo>
                    <a:pt x="249" y="103"/>
                  </a:lnTo>
                  <a:lnTo>
                    <a:pt x="250" y="99"/>
                  </a:lnTo>
                  <a:lnTo>
                    <a:pt x="250" y="97"/>
                  </a:lnTo>
                  <a:lnTo>
                    <a:pt x="249" y="97"/>
                  </a:lnTo>
                  <a:lnTo>
                    <a:pt x="249" y="97"/>
                  </a:lnTo>
                  <a:lnTo>
                    <a:pt x="245" y="95"/>
                  </a:lnTo>
                  <a:lnTo>
                    <a:pt x="235" y="93"/>
                  </a:lnTo>
                  <a:lnTo>
                    <a:pt x="229" y="91"/>
                  </a:lnTo>
                  <a:lnTo>
                    <a:pt x="225" y="89"/>
                  </a:lnTo>
                  <a:lnTo>
                    <a:pt x="225" y="89"/>
                  </a:lnTo>
                  <a:lnTo>
                    <a:pt x="221" y="83"/>
                  </a:lnTo>
                  <a:lnTo>
                    <a:pt x="221" y="83"/>
                  </a:lnTo>
                  <a:lnTo>
                    <a:pt x="211" y="79"/>
                  </a:lnTo>
                  <a:lnTo>
                    <a:pt x="207" y="76"/>
                  </a:lnTo>
                  <a:lnTo>
                    <a:pt x="203" y="74"/>
                  </a:lnTo>
                  <a:lnTo>
                    <a:pt x="203" y="74"/>
                  </a:lnTo>
                  <a:lnTo>
                    <a:pt x="193" y="72"/>
                  </a:lnTo>
                  <a:lnTo>
                    <a:pt x="189" y="70"/>
                  </a:lnTo>
                  <a:lnTo>
                    <a:pt x="185" y="68"/>
                  </a:lnTo>
                  <a:lnTo>
                    <a:pt x="185" y="68"/>
                  </a:lnTo>
                  <a:lnTo>
                    <a:pt x="183" y="66"/>
                  </a:lnTo>
                  <a:lnTo>
                    <a:pt x="181" y="62"/>
                  </a:lnTo>
                  <a:lnTo>
                    <a:pt x="177" y="62"/>
                  </a:lnTo>
                  <a:lnTo>
                    <a:pt x="177" y="62"/>
                  </a:lnTo>
                  <a:lnTo>
                    <a:pt x="175" y="58"/>
                  </a:lnTo>
                  <a:lnTo>
                    <a:pt x="171" y="56"/>
                  </a:lnTo>
                  <a:lnTo>
                    <a:pt x="169" y="48"/>
                  </a:lnTo>
                  <a:lnTo>
                    <a:pt x="169" y="48"/>
                  </a:lnTo>
                  <a:lnTo>
                    <a:pt x="167" y="40"/>
                  </a:lnTo>
                  <a:lnTo>
                    <a:pt x="165" y="40"/>
                  </a:lnTo>
                  <a:lnTo>
                    <a:pt x="161" y="38"/>
                  </a:lnTo>
                  <a:lnTo>
                    <a:pt x="161" y="38"/>
                  </a:lnTo>
                  <a:lnTo>
                    <a:pt x="157" y="38"/>
                  </a:lnTo>
                  <a:lnTo>
                    <a:pt x="155" y="40"/>
                  </a:lnTo>
                  <a:lnTo>
                    <a:pt x="153" y="40"/>
                  </a:lnTo>
                  <a:lnTo>
                    <a:pt x="147" y="40"/>
                  </a:lnTo>
                  <a:lnTo>
                    <a:pt x="147" y="40"/>
                  </a:lnTo>
                  <a:lnTo>
                    <a:pt x="139" y="40"/>
                  </a:lnTo>
                  <a:lnTo>
                    <a:pt x="135" y="40"/>
                  </a:lnTo>
                  <a:lnTo>
                    <a:pt x="127" y="44"/>
                  </a:lnTo>
                  <a:lnTo>
                    <a:pt x="127" y="44"/>
                  </a:lnTo>
                  <a:lnTo>
                    <a:pt x="125" y="46"/>
                  </a:lnTo>
                  <a:lnTo>
                    <a:pt x="121" y="46"/>
                  </a:lnTo>
                  <a:lnTo>
                    <a:pt x="119" y="46"/>
                  </a:lnTo>
                  <a:lnTo>
                    <a:pt x="117" y="40"/>
                  </a:lnTo>
                  <a:lnTo>
                    <a:pt x="117" y="40"/>
                  </a:lnTo>
                  <a:lnTo>
                    <a:pt x="111" y="36"/>
                  </a:lnTo>
                  <a:lnTo>
                    <a:pt x="107" y="36"/>
                  </a:lnTo>
                  <a:lnTo>
                    <a:pt x="99" y="32"/>
                  </a:lnTo>
                  <a:lnTo>
                    <a:pt x="99" y="32"/>
                  </a:lnTo>
                  <a:lnTo>
                    <a:pt x="89" y="30"/>
                  </a:lnTo>
                  <a:lnTo>
                    <a:pt x="85" y="28"/>
                  </a:lnTo>
                  <a:lnTo>
                    <a:pt x="77" y="24"/>
                  </a:lnTo>
                  <a:lnTo>
                    <a:pt x="77" y="24"/>
                  </a:lnTo>
                  <a:lnTo>
                    <a:pt x="65" y="12"/>
                  </a:lnTo>
                  <a:lnTo>
                    <a:pt x="61" y="10"/>
                  </a:lnTo>
                  <a:lnTo>
                    <a:pt x="57" y="6"/>
                  </a:lnTo>
                  <a:lnTo>
                    <a:pt x="57" y="6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45" y="2"/>
                  </a:lnTo>
                  <a:lnTo>
                    <a:pt x="45" y="2"/>
                  </a:lnTo>
                  <a:lnTo>
                    <a:pt x="41" y="4"/>
                  </a:lnTo>
                  <a:lnTo>
                    <a:pt x="39" y="4"/>
                  </a:lnTo>
                  <a:lnTo>
                    <a:pt x="35" y="10"/>
                  </a:lnTo>
                  <a:lnTo>
                    <a:pt x="35" y="10"/>
                  </a:lnTo>
                  <a:lnTo>
                    <a:pt x="31" y="20"/>
                  </a:lnTo>
                  <a:lnTo>
                    <a:pt x="29" y="24"/>
                  </a:lnTo>
                  <a:lnTo>
                    <a:pt x="29" y="24"/>
                  </a:lnTo>
                  <a:lnTo>
                    <a:pt x="28" y="28"/>
                  </a:lnTo>
                  <a:lnTo>
                    <a:pt x="28" y="34"/>
                  </a:lnTo>
                  <a:lnTo>
                    <a:pt x="28" y="34"/>
                  </a:lnTo>
                  <a:lnTo>
                    <a:pt x="28" y="36"/>
                  </a:lnTo>
                  <a:lnTo>
                    <a:pt x="26" y="36"/>
                  </a:lnTo>
                  <a:lnTo>
                    <a:pt x="22" y="38"/>
                  </a:lnTo>
                  <a:lnTo>
                    <a:pt x="10" y="40"/>
                  </a:lnTo>
                  <a:lnTo>
                    <a:pt x="10" y="40"/>
                  </a:lnTo>
                  <a:lnTo>
                    <a:pt x="8" y="46"/>
                  </a:lnTo>
                  <a:lnTo>
                    <a:pt x="4" y="48"/>
                  </a:lnTo>
                  <a:lnTo>
                    <a:pt x="0" y="54"/>
                  </a:lnTo>
                  <a:lnTo>
                    <a:pt x="0" y="54"/>
                  </a:lnTo>
                  <a:lnTo>
                    <a:pt x="2" y="56"/>
                  </a:lnTo>
                  <a:lnTo>
                    <a:pt x="4" y="58"/>
                  </a:lnTo>
                  <a:lnTo>
                    <a:pt x="6" y="58"/>
                  </a:lnTo>
                  <a:lnTo>
                    <a:pt x="6" y="58"/>
                  </a:lnTo>
                  <a:lnTo>
                    <a:pt x="8" y="60"/>
                  </a:lnTo>
                  <a:lnTo>
                    <a:pt x="10" y="62"/>
                  </a:lnTo>
                  <a:lnTo>
                    <a:pt x="10" y="68"/>
                  </a:lnTo>
                  <a:lnTo>
                    <a:pt x="8" y="70"/>
                  </a:lnTo>
                  <a:lnTo>
                    <a:pt x="8" y="70"/>
                  </a:lnTo>
                  <a:lnTo>
                    <a:pt x="8" y="70"/>
                  </a:lnTo>
                  <a:lnTo>
                    <a:pt x="8" y="70"/>
                  </a:lnTo>
                  <a:lnTo>
                    <a:pt x="10" y="74"/>
                  </a:lnTo>
                  <a:lnTo>
                    <a:pt x="16" y="77"/>
                  </a:lnTo>
                  <a:lnTo>
                    <a:pt x="16" y="77"/>
                  </a:lnTo>
                  <a:lnTo>
                    <a:pt x="18" y="81"/>
                  </a:lnTo>
                  <a:lnTo>
                    <a:pt x="20" y="85"/>
                  </a:lnTo>
                  <a:lnTo>
                    <a:pt x="20" y="85"/>
                  </a:lnTo>
                  <a:lnTo>
                    <a:pt x="26" y="97"/>
                  </a:lnTo>
                  <a:lnTo>
                    <a:pt x="31" y="101"/>
                  </a:lnTo>
                  <a:lnTo>
                    <a:pt x="39" y="105"/>
                  </a:lnTo>
                  <a:lnTo>
                    <a:pt x="39" y="105"/>
                  </a:lnTo>
                  <a:lnTo>
                    <a:pt x="47" y="107"/>
                  </a:lnTo>
                  <a:lnTo>
                    <a:pt x="51" y="107"/>
                  </a:lnTo>
                  <a:lnTo>
                    <a:pt x="51" y="107"/>
                  </a:lnTo>
                  <a:lnTo>
                    <a:pt x="55" y="107"/>
                  </a:lnTo>
                  <a:lnTo>
                    <a:pt x="57" y="107"/>
                  </a:lnTo>
                  <a:lnTo>
                    <a:pt x="57" y="107"/>
                  </a:lnTo>
                  <a:lnTo>
                    <a:pt x="63" y="113"/>
                  </a:lnTo>
                  <a:lnTo>
                    <a:pt x="63" y="117"/>
                  </a:lnTo>
                  <a:lnTo>
                    <a:pt x="65" y="119"/>
                  </a:lnTo>
                  <a:lnTo>
                    <a:pt x="65" y="123"/>
                  </a:lnTo>
                  <a:lnTo>
                    <a:pt x="65" y="123"/>
                  </a:lnTo>
                  <a:lnTo>
                    <a:pt x="69" y="135"/>
                  </a:lnTo>
                  <a:lnTo>
                    <a:pt x="69" y="135"/>
                  </a:lnTo>
                  <a:lnTo>
                    <a:pt x="73" y="139"/>
                  </a:lnTo>
                  <a:lnTo>
                    <a:pt x="75" y="143"/>
                  </a:lnTo>
                  <a:lnTo>
                    <a:pt x="77" y="143"/>
                  </a:lnTo>
                  <a:lnTo>
                    <a:pt x="77" y="143"/>
                  </a:lnTo>
                  <a:lnTo>
                    <a:pt x="79" y="143"/>
                  </a:lnTo>
                  <a:lnTo>
                    <a:pt x="79" y="143"/>
                  </a:lnTo>
                  <a:lnTo>
                    <a:pt x="81" y="143"/>
                  </a:lnTo>
                  <a:lnTo>
                    <a:pt x="87" y="143"/>
                  </a:lnTo>
                  <a:lnTo>
                    <a:pt x="93" y="141"/>
                  </a:lnTo>
                  <a:lnTo>
                    <a:pt x="93" y="141"/>
                  </a:lnTo>
                  <a:lnTo>
                    <a:pt x="93" y="141"/>
                  </a:lnTo>
                  <a:lnTo>
                    <a:pt x="93" y="141"/>
                  </a:lnTo>
                  <a:lnTo>
                    <a:pt x="93" y="141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5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GPN_DIN Condensed Regular"/>
                <a:ea typeface="+mn-ea"/>
                <a:cs typeface="+mn-cs"/>
              </a:endParaRPr>
            </a:p>
          </p:txBody>
        </p:sp>
        <p:sp>
          <p:nvSpPr>
            <p:cNvPr id="82" name="Freeform 37">
              <a:extLst>
                <a:ext uri="{FF2B5EF4-FFF2-40B4-BE49-F238E27FC236}">
                  <a16:creationId xmlns:a16="http://schemas.microsoft.com/office/drawing/2014/main" id="{4224BA45-3E7C-4FA9-8EEC-429B0B9C9393}"/>
                </a:ext>
              </a:extLst>
            </p:cNvPr>
            <p:cNvSpPr>
              <a:spLocks/>
            </p:cNvSpPr>
            <p:nvPr/>
          </p:nvSpPr>
          <p:spPr bwMode="auto">
            <a:xfrm>
              <a:off x="1630917" y="2670951"/>
              <a:ext cx="315064" cy="307957"/>
            </a:xfrm>
            <a:custGeom>
              <a:avLst/>
              <a:gdLst>
                <a:gd name="T0" fmla="*/ 2 w 133"/>
                <a:gd name="T1" fmla="*/ 116 h 130"/>
                <a:gd name="T2" fmla="*/ 10 w 133"/>
                <a:gd name="T3" fmla="*/ 130 h 130"/>
                <a:gd name="T4" fmla="*/ 26 w 133"/>
                <a:gd name="T5" fmla="*/ 120 h 130"/>
                <a:gd name="T6" fmla="*/ 38 w 133"/>
                <a:gd name="T7" fmla="*/ 116 h 130"/>
                <a:gd name="T8" fmla="*/ 50 w 133"/>
                <a:gd name="T9" fmla="*/ 120 h 130"/>
                <a:gd name="T10" fmla="*/ 62 w 133"/>
                <a:gd name="T11" fmla="*/ 128 h 130"/>
                <a:gd name="T12" fmla="*/ 70 w 133"/>
                <a:gd name="T13" fmla="*/ 128 h 130"/>
                <a:gd name="T14" fmla="*/ 81 w 133"/>
                <a:gd name="T15" fmla="*/ 120 h 130"/>
                <a:gd name="T16" fmla="*/ 91 w 133"/>
                <a:gd name="T17" fmla="*/ 114 h 130"/>
                <a:gd name="T18" fmla="*/ 99 w 133"/>
                <a:gd name="T19" fmla="*/ 110 h 130"/>
                <a:gd name="T20" fmla="*/ 125 w 133"/>
                <a:gd name="T21" fmla="*/ 110 h 130"/>
                <a:gd name="T22" fmla="*/ 131 w 133"/>
                <a:gd name="T23" fmla="*/ 106 h 130"/>
                <a:gd name="T24" fmla="*/ 133 w 133"/>
                <a:gd name="T25" fmla="*/ 96 h 130"/>
                <a:gd name="T26" fmla="*/ 125 w 133"/>
                <a:gd name="T27" fmla="*/ 82 h 130"/>
                <a:gd name="T28" fmla="*/ 125 w 133"/>
                <a:gd name="T29" fmla="*/ 64 h 130"/>
                <a:gd name="T30" fmla="*/ 125 w 133"/>
                <a:gd name="T31" fmla="*/ 54 h 130"/>
                <a:gd name="T32" fmla="*/ 117 w 133"/>
                <a:gd name="T33" fmla="*/ 36 h 130"/>
                <a:gd name="T34" fmla="*/ 111 w 133"/>
                <a:gd name="T35" fmla="*/ 36 h 130"/>
                <a:gd name="T36" fmla="*/ 109 w 133"/>
                <a:gd name="T37" fmla="*/ 40 h 130"/>
                <a:gd name="T38" fmla="*/ 103 w 133"/>
                <a:gd name="T39" fmla="*/ 42 h 130"/>
                <a:gd name="T40" fmla="*/ 97 w 133"/>
                <a:gd name="T41" fmla="*/ 28 h 130"/>
                <a:gd name="T42" fmla="*/ 99 w 133"/>
                <a:gd name="T43" fmla="*/ 22 h 130"/>
                <a:gd name="T44" fmla="*/ 103 w 133"/>
                <a:gd name="T45" fmla="*/ 14 h 130"/>
                <a:gd name="T46" fmla="*/ 99 w 133"/>
                <a:gd name="T47" fmla="*/ 0 h 130"/>
                <a:gd name="T48" fmla="*/ 97 w 133"/>
                <a:gd name="T49" fmla="*/ 4 h 130"/>
                <a:gd name="T50" fmla="*/ 95 w 133"/>
                <a:gd name="T51" fmla="*/ 14 h 130"/>
                <a:gd name="T52" fmla="*/ 83 w 133"/>
                <a:gd name="T53" fmla="*/ 18 h 130"/>
                <a:gd name="T54" fmla="*/ 77 w 133"/>
                <a:gd name="T55" fmla="*/ 18 h 130"/>
                <a:gd name="T56" fmla="*/ 74 w 133"/>
                <a:gd name="T57" fmla="*/ 14 h 130"/>
                <a:gd name="T58" fmla="*/ 72 w 133"/>
                <a:gd name="T59" fmla="*/ 14 h 130"/>
                <a:gd name="T60" fmla="*/ 62 w 133"/>
                <a:gd name="T61" fmla="*/ 20 h 130"/>
                <a:gd name="T62" fmla="*/ 56 w 133"/>
                <a:gd name="T63" fmla="*/ 22 h 130"/>
                <a:gd name="T64" fmla="*/ 56 w 133"/>
                <a:gd name="T65" fmla="*/ 32 h 130"/>
                <a:gd name="T66" fmla="*/ 52 w 133"/>
                <a:gd name="T67" fmla="*/ 32 h 130"/>
                <a:gd name="T68" fmla="*/ 42 w 133"/>
                <a:gd name="T69" fmla="*/ 32 h 130"/>
                <a:gd name="T70" fmla="*/ 36 w 133"/>
                <a:gd name="T71" fmla="*/ 40 h 130"/>
                <a:gd name="T72" fmla="*/ 32 w 133"/>
                <a:gd name="T73" fmla="*/ 56 h 130"/>
                <a:gd name="T74" fmla="*/ 28 w 133"/>
                <a:gd name="T75" fmla="*/ 64 h 130"/>
                <a:gd name="T76" fmla="*/ 28 w 133"/>
                <a:gd name="T77" fmla="*/ 74 h 130"/>
                <a:gd name="T78" fmla="*/ 28 w 133"/>
                <a:gd name="T79" fmla="*/ 78 h 130"/>
                <a:gd name="T80" fmla="*/ 24 w 133"/>
                <a:gd name="T81" fmla="*/ 84 h 130"/>
                <a:gd name="T82" fmla="*/ 14 w 133"/>
                <a:gd name="T83" fmla="*/ 84 h 130"/>
                <a:gd name="T84" fmla="*/ 4 w 133"/>
                <a:gd name="T85" fmla="*/ 90 h 130"/>
                <a:gd name="T86" fmla="*/ 2 w 133"/>
                <a:gd name="T87" fmla="*/ 96 h 130"/>
                <a:gd name="T88" fmla="*/ 2 w 133"/>
                <a:gd name="T89" fmla="*/ 110 h 130"/>
                <a:gd name="T90" fmla="*/ 2 w 133"/>
                <a:gd name="T91" fmla="*/ 11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33" h="130">
                  <a:moveTo>
                    <a:pt x="2" y="110"/>
                  </a:moveTo>
                  <a:lnTo>
                    <a:pt x="2" y="110"/>
                  </a:lnTo>
                  <a:lnTo>
                    <a:pt x="2" y="116"/>
                  </a:lnTo>
                  <a:lnTo>
                    <a:pt x="6" y="126"/>
                  </a:lnTo>
                  <a:lnTo>
                    <a:pt x="8" y="128"/>
                  </a:lnTo>
                  <a:lnTo>
                    <a:pt x="10" y="130"/>
                  </a:lnTo>
                  <a:lnTo>
                    <a:pt x="10" y="128"/>
                  </a:lnTo>
                  <a:lnTo>
                    <a:pt x="10" y="128"/>
                  </a:lnTo>
                  <a:lnTo>
                    <a:pt x="26" y="120"/>
                  </a:lnTo>
                  <a:lnTo>
                    <a:pt x="26" y="120"/>
                  </a:lnTo>
                  <a:lnTo>
                    <a:pt x="34" y="116"/>
                  </a:lnTo>
                  <a:lnTo>
                    <a:pt x="38" y="116"/>
                  </a:lnTo>
                  <a:lnTo>
                    <a:pt x="42" y="116"/>
                  </a:lnTo>
                  <a:lnTo>
                    <a:pt x="42" y="116"/>
                  </a:lnTo>
                  <a:lnTo>
                    <a:pt x="50" y="120"/>
                  </a:lnTo>
                  <a:lnTo>
                    <a:pt x="54" y="126"/>
                  </a:lnTo>
                  <a:lnTo>
                    <a:pt x="60" y="128"/>
                  </a:lnTo>
                  <a:lnTo>
                    <a:pt x="62" y="128"/>
                  </a:lnTo>
                  <a:lnTo>
                    <a:pt x="62" y="128"/>
                  </a:lnTo>
                  <a:lnTo>
                    <a:pt x="70" y="128"/>
                  </a:lnTo>
                  <a:lnTo>
                    <a:pt x="70" y="128"/>
                  </a:lnTo>
                  <a:lnTo>
                    <a:pt x="77" y="126"/>
                  </a:lnTo>
                  <a:lnTo>
                    <a:pt x="77" y="126"/>
                  </a:lnTo>
                  <a:lnTo>
                    <a:pt x="81" y="120"/>
                  </a:lnTo>
                  <a:lnTo>
                    <a:pt x="87" y="116"/>
                  </a:lnTo>
                  <a:lnTo>
                    <a:pt x="87" y="116"/>
                  </a:lnTo>
                  <a:lnTo>
                    <a:pt x="91" y="114"/>
                  </a:lnTo>
                  <a:lnTo>
                    <a:pt x="95" y="112"/>
                  </a:lnTo>
                  <a:lnTo>
                    <a:pt x="95" y="110"/>
                  </a:lnTo>
                  <a:lnTo>
                    <a:pt x="99" y="110"/>
                  </a:lnTo>
                  <a:lnTo>
                    <a:pt x="99" y="110"/>
                  </a:lnTo>
                  <a:lnTo>
                    <a:pt x="125" y="110"/>
                  </a:lnTo>
                  <a:lnTo>
                    <a:pt x="125" y="110"/>
                  </a:lnTo>
                  <a:lnTo>
                    <a:pt x="127" y="108"/>
                  </a:lnTo>
                  <a:lnTo>
                    <a:pt x="129" y="108"/>
                  </a:lnTo>
                  <a:lnTo>
                    <a:pt x="131" y="106"/>
                  </a:lnTo>
                  <a:lnTo>
                    <a:pt x="131" y="106"/>
                  </a:lnTo>
                  <a:lnTo>
                    <a:pt x="133" y="96"/>
                  </a:lnTo>
                  <a:lnTo>
                    <a:pt x="133" y="96"/>
                  </a:lnTo>
                  <a:lnTo>
                    <a:pt x="129" y="90"/>
                  </a:lnTo>
                  <a:lnTo>
                    <a:pt x="125" y="82"/>
                  </a:lnTo>
                  <a:lnTo>
                    <a:pt x="125" y="82"/>
                  </a:lnTo>
                  <a:lnTo>
                    <a:pt x="123" y="74"/>
                  </a:lnTo>
                  <a:lnTo>
                    <a:pt x="123" y="74"/>
                  </a:lnTo>
                  <a:lnTo>
                    <a:pt x="125" y="64"/>
                  </a:lnTo>
                  <a:lnTo>
                    <a:pt x="125" y="58"/>
                  </a:lnTo>
                  <a:lnTo>
                    <a:pt x="125" y="54"/>
                  </a:lnTo>
                  <a:lnTo>
                    <a:pt x="125" y="54"/>
                  </a:lnTo>
                  <a:lnTo>
                    <a:pt x="125" y="48"/>
                  </a:lnTo>
                  <a:lnTo>
                    <a:pt x="121" y="44"/>
                  </a:lnTo>
                  <a:lnTo>
                    <a:pt x="117" y="36"/>
                  </a:lnTo>
                  <a:lnTo>
                    <a:pt x="117" y="36"/>
                  </a:lnTo>
                  <a:lnTo>
                    <a:pt x="115" y="34"/>
                  </a:lnTo>
                  <a:lnTo>
                    <a:pt x="111" y="36"/>
                  </a:lnTo>
                  <a:lnTo>
                    <a:pt x="111" y="36"/>
                  </a:lnTo>
                  <a:lnTo>
                    <a:pt x="111" y="36"/>
                  </a:lnTo>
                  <a:lnTo>
                    <a:pt x="109" y="40"/>
                  </a:lnTo>
                  <a:lnTo>
                    <a:pt x="105" y="42"/>
                  </a:lnTo>
                  <a:lnTo>
                    <a:pt x="105" y="42"/>
                  </a:lnTo>
                  <a:lnTo>
                    <a:pt x="103" y="42"/>
                  </a:lnTo>
                  <a:lnTo>
                    <a:pt x="103" y="40"/>
                  </a:lnTo>
                  <a:lnTo>
                    <a:pt x="101" y="36"/>
                  </a:lnTo>
                  <a:lnTo>
                    <a:pt x="97" y="28"/>
                  </a:lnTo>
                  <a:lnTo>
                    <a:pt x="97" y="28"/>
                  </a:lnTo>
                  <a:lnTo>
                    <a:pt x="97" y="26"/>
                  </a:lnTo>
                  <a:lnTo>
                    <a:pt x="99" y="22"/>
                  </a:lnTo>
                  <a:lnTo>
                    <a:pt x="101" y="18"/>
                  </a:lnTo>
                  <a:lnTo>
                    <a:pt x="103" y="14"/>
                  </a:lnTo>
                  <a:lnTo>
                    <a:pt x="103" y="14"/>
                  </a:lnTo>
                  <a:lnTo>
                    <a:pt x="103" y="4"/>
                  </a:lnTo>
                  <a:lnTo>
                    <a:pt x="101" y="2"/>
                  </a:lnTo>
                  <a:lnTo>
                    <a:pt x="99" y="0"/>
                  </a:lnTo>
                  <a:lnTo>
                    <a:pt x="99" y="0"/>
                  </a:lnTo>
                  <a:lnTo>
                    <a:pt x="99" y="2"/>
                  </a:lnTo>
                  <a:lnTo>
                    <a:pt x="97" y="4"/>
                  </a:lnTo>
                  <a:lnTo>
                    <a:pt x="95" y="8"/>
                  </a:lnTo>
                  <a:lnTo>
                    <a:pt x="95" y="14"/>
                  </a:lnTo>
                  <a:lnTo>
                    <a:pt x="95" y="14"/>
                  </a:lnTo>
                  <a:lnTo>
                    <a:pt x="93" y="18"/>
                  </a:lnTo>
                  <a:lnTo>
                    <a:pt x="91" y="18"/>
                  </a:lnTo>
                  <a:lnTo>
                    <a:pt x="83" y="18"/>
                  </a:lnTo>
                  <a:lnTo>
                    <a:pt x="83" y="18"/>
                  </a:lnTo>
                  <a:lnTo>
                    <a:pt x="79" y="18"/>
                  </a:lnTo>
                  <a:lnTo>
                    <a:pt x="77" y="18"/>
                  </a:lnTo>
                  <a:lnTo>
                    <a:pt x="75" y="16"/>
                  </a:lnTo>
                  <a:lnTo>
                    <a:pt x="75" y="16"/>
                  </a:lnTo>
                  <a:lnTo>
                    <a:pt x="74" y="14"/>
                  </a:lnTo>
                  <a:lnTo>
                    <a:pt x="74" y="10"/>
                  </a:lnTo>
                  <a:lnTo>
                    <a:pt x="74" y="10"/>
                  </a:lnTo>
                  <a:lnTo>
                    <a:pt x="72" y="14"/>
                  </a:lnTo>
                  <a:lnTo>
                    <a:pt x="70" y="18"/>
                  </a:lnTo>
                  <a:lnTo>
                    <a:pt x="70" y="18"/>
                  </a:lnTo>
                  <a:lnTo>
                    <a:pt x="62" y="20"/>
                  </a:lnTo>
                  <a:lnTo>
                    <a:pt x="56" y="20"/>
                  </a:lnTo>
                  <a:lnTo>
                    <a:pt x="56" y="20"/>
                  </a:lnTo>
                  <a:lnTo>
                    <a:pt x="56" y="22"/>
                  </a:lnTo>
                  <a:lnTo>
                    <a:pt x="56" y="22"/>
                  </a:lnTo>
                  <a:lnTo>
                    <a:pt x="56" y="26"/>
                  </a:lnTo>
                  <a:lnTo>
                    <a:pt x="56" y="32"/>
                  </a:lnTo>
                  <a:lnTo>
                    <a:pt x="54" y="32"/>
                  </a:lnTo>
                  <a:lnTo>
                    <a:pt x="52" y="32"/>
                  </a:lnTo>
                  <a:lnTo>
                    <a:pt x="52" y="32"/>
                  </a:lnTo>
                  <a:lnTo>
                    <a:pt x="46" y="32"/>
                  </a:lnTo>
                  <a:lnTo>
                    <a:pt x="46" y="32"/>
                  </a:lnTo>
                  <a:lnTo>
                    <a:pt x="42" y="32"/>
                  </a:lnTo>
                  <a:lnTo>
                    <a:pt x="42" y="32"/>
                  </a:lnTo>
                  <a:lnTo>
                    <a:pt x="38" y="36"/>
                  </a:lnTo>
                  <a:lnTo>
                    <a:pt x="36" y="40"/>
                  </a:lnTo>
                  <a:lnTo>
                    <a:pt x="36" y="42"/>
                  </a:lnTo>
                  <a:lnTo>
                    <a:pt x="36" y="42"/>
                  </a:lnTo>
                  <a:lnTo>
                    <a:pt x="32" y="56"/>
                  </a:lnTo>
                  <a:lnTo>
                    <a:pt x="30" y="62"/>
                  </a:lnTo>
                  <a:lnTo>
                    <a:pt x="28" y="64"/>
                  </a:lnTo>
                  <a:lnTo>
                    <a:pt x="28" y="64"/>
                  </a:lnTo>
                  <a:lnTo>
                    <a:pt x="28" y="68"/>
                  </a:lnTo>
                  <a:lnTo>
                    <a:pt x="28" y="70"/>
                  </a:lnTo>
                  <a:lnTo>
                    <a:pt x="28" y="74"/>
                  </a:lnTo>
                  <a:lnTo>
                    <a:pt x="28" y="74"/>
                  </a:lnTo>
                  <a:lnTo>
                    <a:pt x="28" y="78"/>
                  </a:lnTo>
                  <a:lnTo>
                    <a:pt x="28" y="78"/>
                  </a:lnTo>
                  <a:lnTo>
                    <a:pt x="26" y="78"/>
                  </a:lnTo>
                  <a:lnTo>
                    <a:pt x="24" y="82"/>
                  </a:lnTo>
                  <a:lnTo>
                    <a:pt x="24" y="84"/>
                  </a:lnTo>
                  <a:lnTo>
                    <a:pt x="18" y="84"/>
                  </a:lnTo>
                  <a:lnTo>
                    <a:pt x="18" y="84"/>
                  </a:lnTo>
                  <a:lnTo>
                    <a:pt x="14" y="84"/>
                  </a:lnTo>
                  <a:lnTo>
                    <a:pt x="10" y="86"/>
                  </a:lnTo>
                  <a:lnTo>
                    <a:pt x="10" y="86"/>
                  </a:lnTo>
                  <a:lnTo>
                    <a:pt x="4" y="90"/>
                  </a:lnTo>
                  <a:lnTo>
                    <a:pt x="4" y="90"/>
                  </a:lnTo>
                  <a:lnTo>
                    <a:pt x="2" y="96"/>
                  </a:lnTo>
                  <a:lnTo>
                    <a:pt x="2" y="96"/>
                  </a:lnTo>
                  <a:lnTo>
                    <a:pt x="0" y="104"/>
                  </a:lnTo>
                  <a:lnTo>
                    <a:pt x="2" y="108"/>
                  </a:lnTo>
                  <a:lnTo>
                    <a:pt x="2" y="110"/>
                  </a:lnTo>
                  <a:lnTo>
                    <a:pt x="2" y="110"/>
                  </a:lnTo>
                  <a:lnTo>
                    <a:pt x="2" y="110"/>
                  </a:lnTo>
                  <a:lnTo>
                    <a:pt x="2" y="110"/>
                  </a:lnTo>
                  <a:lnTo>
                    <a:pt x="2" y="11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5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GPN_DIN Condensed Regular"/>
                <a:ea typeface="+mn-ea"/>
                <a:cs typeface="+mn-cs"/>
              </a:endParaRPr>
            </a:p>
          </p:txBody>
        </p:sp>
        <p:sp>
          <p:nvSpPr>
            <p:cNvPr id="83" name="Freeform 38">
              <a:extLst>
                <a:ext uri="{FF2B5EF4-FFF2-40B4-BE49-F238E27FC236}">
                  <a16:creationId xmlns:a16="http://schemas.microsoft.com/office/drawing/2014/main" id="{7E53C921-B75B-41E1-B084-10424432F967}"/>
                </a:ext>
              </a:extLst>
            </p:cNvPr>
            <p:cNvSpPr>
              <a:spLocks/>
            </p:cNvSpPr>
            <p:nvPr/>
          </p:nvSpPr>
          <p:spPr bwMode="auto">
            <a:xfrm>
              <a:off x="955780" y="4082817"/>
              <a:ext cx="289006" cy="485625"/>
            </a:xfrm>
            <a:custGeom>
              <a:avLst/>
              <a:gdLst>
                <a:gd name="T0" fmla="*/ 116 w 122"/>
                <a:gd name="T1" fmla="*/ 22 h 205"/>
                <a:gd name="T2" fmla="*/ 112 w 122"/>
                <a:gd name="T3" fmla="*/ 14 h 205"/>
                <a:gd name="T4" fmla="*/ 96 w 122"/>
                <a:gd name="T5" fmla="*/ 12 h 205"/>
                <a:gd name="T6" fmla="*/ 88 w 122"/>
                <a:gd name="T7" fmla="*/ 10 h 205"/>
                <a:gd name="T8" fmla="*/ 80 w 122"/>
                <a:gd name="T9" fmla="*/ 6 h 205"/>
                <a:gd name="T10" fmla="*/ 68 w 122"/>
                <a:gd name="T11" fmla="*/ 2 h 205"/>
                <a:gd name="T12" fmla="*/ 62 w 122"/>
                <a:gd name="T13" fmla="*/ 0 h 205"/>
                <a:gd name="T14" fmla="*/ 58 w 122"/>
                <a:gd name="T15" fmla="*/ 6 h 205"/>
                <a:gd name="T16" fmla="*/ 58 w 122"/>
                <a:gd name="T17" fmla="*/ 14 h 205"/>
                <a:gd name="T18" fmla="*/ 62 w 122"/>
                <a:gd name="T19" fmla="*/ 34 h 205"/>
                <a:gd name="T20" fmla="*/ 66 w 122"/>
                <a:gd name="T21" fmla="*/ 38 h 205"/>
                <a:gd name="T22" fmla="*/ 62 w 122"/>
                <a:gd name="T23" fmla="*/ 40 h 205"/>
                <a:gd name="T24" fmla="*/ 60 w 122"/>
                <a:gd name="T25" fmla="*/ 42 h 205"/>
                <a:gd name="T26" fmla="*/ 54 w 122"/>
                <a:gd name="T27" fmla="*/ 72 h 205"/>
                <a:gd name="T28" fmla="*/ 64 w 122"/>
                <a:gd name="T29" fmla="*/ 81 h 205"/>
                <a:gd name="T30" fmla="*/ 80 w 122"/>
                <a:gd name="T31" fmla="*/ 81 h 205"/>
                <a:gd name="T32" fmla="*/ 76 w 122"/>
                <a:gd name="T33" fmla="*/ 85 h 205"/>
                <a:gd name="T34" fmla="*/ 68 w 122"/>
                <a:gd name="T35" fmla="*/ 85 h 205"/>
                <a:gd name="T36" fmla="*/ 60 w 122"/>
                <a:gd name="T37" fmla="*/ 85 h 205"/>
                <a:gd name="T38" fmla="*/ 52 w 122"/>
                <a:gd name="T39" fmla="*/ 113 h 205"/>
                <a:gd name="T40" fmla="*/ 52 w 122"/>
                <a:gd name="T41" fmla="*/ 121 h 205"/>
                <a:gd name="T42" fmla="*/ 58 w 122"/>
                <a:gd name="T43" fmla="*/ 125 h 205"/>
                <a:gd name="T44" fmla="*/ 52 w 122"/>
                <a:gd name="T45" fmla="*/ 131 h 205"/>
                <a:gd name="T46" fmla="*/ 52 w 122"/>
                <a:gd name="T47" fmla="*/ 133 h 205"/>
                <a:gd name="T48" fmla="*/ 44 w 122"/>
                <a:gd name="T49" fmla="*/ 131 h 205"/>
                <a:gd name="T50" fmla="*/ 38 w 122"/>
                <a:gd name="T51" fmla="*/ 135 h 205"/>
                <a:gd name="T52" fmla="*/ 36 w 122"/>
                <a:gd name="T53" fmla="*/ 135 h 205"/>
                <a:gd name="T54" fmla="*/ 26 w 122"/>
                <a:gd name="T55" fmla="*/ 129 h 205"/>
                <a:gd name="T56" fmla="*/ 22 w 122"/>
                <a:gd name="T57" fmla="*/ 143 h 205"/>
                <a:gd name="T58" fmla="*/ 0 w 122"/>
                <a:gd name="T59" fmla="*/ 171 h 205"/>
                <a:gd name="T60" fmla="*/ 16 w 122"/>
                <a:gd name="T61" fmla="*/ 193 h 205"/>
                <a:gd name="T62" fmla="*/ 20 w 122"/>
                <a:gd name="T63" fmla="*/ 193 h 205"/>
                <a:gd name="T64" fmla="*/ 40 w 122"/>
                <a:gd name="T65" fmla="*/ 201 h 205"/>
                <a:gd name="T66" fmla="*/ 52 w 122"/>
                <a:gd name="T67" fmla="*/ 201 h 205"/>
                <a:gd name="T68" fmla="*/ 80 w 122"/>
                <a:gd name="T69" fmla="*/ 205 h 205"/>
                <a:gd name="T70" fmla="*/ 96 w 122"/>
                <a:gd name="T71" fmla="*/ 199 h 205"/>
                <a:gd name="T72" fmla="*/ 88 w 122"/>
                <a:gd name="T73" fmla="*/ 175 h 205"/>
                <a:gd name="T74" fmla="*/ 90 w 122"/>
                <a:gd name="T75" fmla="*/ 171 h 205"/>
                <a:gd name="T76" fmla="*/ 96 w 122"/>
                <a:gd name="T77" fmla="*/ 175 h 205"/>
                <a:gd name="T78" fmla="*/ 100 w 122"/>
                <a:gd name="T79" fmla="*/ 179 h 205"/>
                <a:gd name="T80" fmla="*/ 114 w 122"/>
                <a:gd name="T81" fmla="*/ 161 h 205"/>
                <a:gd name="T82" fmla="*/ 118 w 122"/>
                <a:gd name="T83" fmla="*/ 143 h 205"/>
                <a:gd name="T84" fmla="*/ 118 w 122"/>
                <a:gd name="T85" fmla="*/ 131 h 205"/>
                <a:gd name="T86" fmla="*/ 122 w 122"/>
                <a:gd name="T87" fmla="*/ 117 h 205"/>
                <a:gd name="T88" fmla="*/ 120 w 122"/>
                <a:gd name="T89" fmla="*/ 111 h 205"/>
                <a:gd name="T90" fmla="*/ 110 w 122"/>
                <a:gd name="T91" fmla="*/ 101 h 205"/>
                <a:gd name="T92" fmla="*/ 106 w 122"/>
                <a:gd name="T93" fmla="*/ 91 h 205"/>
                <a:gd name="T94" fmla="*/ 104 w 122"/>
                <a:gd name="T95" fmla="*/ 91 h 205"/>
                <a:gd name="T96" fmla="*/ 98 w 122"/>
                <a:gd name="T97" fmla="*/ 93 h 205"/>
                <a:gd name="T98" fmla="*/ 98 w 122"/>
                <a:gd name="T99" fmla="*/ 85 h 205"/>
                <a:gd name="T100" fmla="*/ 100 w 122"/>
                <a:gd name="T101" fmla="*/ 79 h 205"/>
                <a:gd name="T102" fmla="*/ 104 w 122"/>
                <a:gd name="T103" fmla="*/ 75 h 205"/>
                <a:gd name="T104" fmla="*/ 110 w 122"/>
                <a:gd name="T105" fmla="*/ 70 h 205"/>
                <a:gd name="T106" fmla="*/ 110 w 122"/>
                <a:gd name="T107" fmla="*/ 54 h 205"/>
                <a:gd name="T108" fmla="*/ 104 w 122"/>
                <a:gd name="T109" fmla="*/ 40 h 205"/>
                <a:gd name="T110" fmla="*/ 118 w 122"/>
                <a:gd name="T111" fmla="*/ 32 h 205"/>
                <a:gd name="T112" fmla="*/ 118 w 122"/>
                <a:gd name="T113" fmla="*/ 32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22" h="205">
                  <a:moveTo>
                    <a:pt x="118" y="32"/>
                  </a:moveTo>
                  <a:lnTo>
                    <a:pt x="118" y="32"/>
                  </a:lnTo>
                  <a:lnTo>
                    <a:pt x="116" y="22"/>
                  </a:lnTo>
                  <a:lnTo>
                    <a:pt x="114" y="18"/>
                  </a:lnTo>
                  <a:lnTo>
                    <a:pt x="112" y="14"/>
                  </a:lnTo>
                  <a:lnTo>
                    <a:pt x="112" y="14"/>
                  </a:lnTo>
                  <a:lnTo>
                    <a:pt x="108" y="10"/>
                  </a:lnTo>
                  <a:lnTo>
                    <a:pt x="106" y="10"/>
                  </a:lnTo>
                  <a:lnTo>
                    <a:pt x="96" y="12"/>
                  </a:lnTo>
                  <a:lnTo>
                    <a:pt x="96" y="12"/>
                  </a:lnTo>
                  <a:lnTo>
                    <a:pt x="92" y="10"/>
                  </a:lnTo>
                  <a:lnTo>
                    <a:pt x="88" y="10"/>
                  </a:lnTo>
                  <a:lnTo>
                    <a:pt x="84" y="6"/>
                  </a:lnTo>
                  <a:lnTo>
                    <a:pt x="84" y="6"/>
                  </a:lnTo>
                  <a:lnTo>
                    <a:pt x="80" y="6"/>
                  </a:lnTo>
                  <a:lnTo>
                    <a:pt x="76" y="6"/>
                  </a:lnTo>
                  <a:lnTo>
                    <a:pt x="74" y="6"/>
                  </a:lnTo>
                  <a:lnTo>
                    <a:pt x="68" y="2"/>
                  </a:lnTo>
                  <a:lnTo>
                    <a:pt x="68" y="2"/>
                  </a:lnTo>
                  <a:lnTo>
                    <a:pt x="66" y="0"/>
                  </a:lnTo>
                  <a:lnTo>
                    <a:pt x="62" y="0"/>
                  </a:lnTo>
                  <a:lnTo>
                    <a:pt x="60" y="2"/>
                  </a:lnTo>
                  <a:lnTo>
                    <a:pt x="58" y="6"/>
                  </a:lnTo>
                  <a:lnTo>
                    <a:pt x="58" y="6"/>
                  </a:lnTo>
                  <a:lnTo>
                    <a:pt x="58" y="8"/>
                  </a:lnTo>
                  <a:lnTo>
                    <a:pt x="58" y="8"/>
                  </a:lnTo>
                  <a:lnTo>
                    <a:pt x="58" y="14"/>
                  </a:lnTo>
                  <a:lnTo>
                    <a:pt x="60" y="30"/>
                  </a:lnTo>
                  <a:lnTo>
                    <a:pt x="60" y="30"/>
                  </a:lnTo>
                  <a:lnTo>
                    <a:pt x="62" y="34"/>
                  </a:lnTo>
                  <a:lnTo>
                    <a:pt x="64" y="36"/>
                  </a:lnTo>
                  <a:lnTo>
                    <a:pt x="66" y="36"/>
                  </a:lnTo>
                  <a:lnTo>
                    <a:pt x="66" y="38"/>
                  </a:lnTo>
                  <a:lnTo>
                    <a:pt x="66" y="38"/>
                  </a:lnTo>
                  <a:lnTo>
                    <a:pt x="66" y="40"/>
                  </a:lnTo>
                  <a:lnTo>
                    <a:pt x="62" y="40"/>
                  </a:lnTo>
                  <a:lnTo>
                    <a:pt x="62" y="40"/>
                  </a:lnTo>
                  <a:lnTo>
                    <a:pt x="60" y="42"/>
                  </a:lnTo>
                  <a:lnTo>
                    <a:pt x="60" y="42"/>
                  </a:lnTo>
                  <a:lnTo>
                    <a:pt x="58" y="56"/>
                  </a:lnTo>
                  <a:lnTo>
                    <a:pt x="54" y="72"/>
                  </a:lnTo>
                  <a:lnTo>
                    <a:pt x="54" y="72"/>
                  </a:lnTo>
                  <a:lnTo>
                    <a:pt x="58" y="77"/>
                  </a:lnTo>
                  <a:lnTo>
                    <a:pt x="58" y="79"/>
                  </a:lnTo>
                  <a:lnTo>
                    <a:pt x="64" y="81"/>
                  </a:lnTo>
                  <a:lnTo>
                    <a:pt x="76" y="81"/>
                  </a:lnTo>
                  <a:lnTo>
                    <a:pt x="76" y="81"/>
                  </a:lnTo>
                  <a:lnTo>
                    <a:pt x="80" y="81"/>
                  </a:lnTo>
                  <a:lnTo>
                    <a:pt x="80" y="83"/>
                  </a:lnTo>
                  <a:lnTo>
                    <a:pt x="80" y="85"/>
                  </a:lnTo>
                  <a:lnTo>
                    <a:pt x="76" y="85"/>
                  </a:lnTo>
                  <a:lnTo>
                    <a:pt x="76" y="85"/>
                  </a:lnTo>
                  <a:lnTo>
                    <a:pt x="72" y="85"/>
                  </a:lnTo>
                  <a:lnTo>
                    <a:pt x="68" y="85"/>
                  </a:lnTo>
                  <a:lnTo>
                    <a:pt x="62" y="85"/>
                  </a:lnTo>
                  <a:lnTo>
                    <a:pt x="60" y="85"/>
                  </a:lnTo>
                  <a:lnTo>
                    <a:pt x="60" y="85"/>
                  </a:lnTo>
                  <a:lnTo>
                    <a:pt x="58" y="89"/>
                  </a:lnTo>
                  <a:lnTo>
                    <a:pt x="54" y="99"/>
                  </a:lnTo>
                  <a:lnTo>
                    <a:pt x="52" y="113"/>
                  </a:lnTo>
                  <a:lnTo>
                    <a:pt x="52" y="113"/>
                  </a:lnTo>
                  <a:lnTo>
                    <a:pt x="52" y="117"/>
                  </a:lnTo>
                  <a:lnTo>
                    <a:pt x="52" y="121"/>
                  </a:lnTo>
                  <a:lnTo>
                    <a:pt x="58" y="123"/>
                  </a:lnTo>
                  <a:lnTo>
                    <a:pt x="58" y="123"/>
                  </a:lnTo>
                  <a:lnTo>
                    <a:pt x="58" y="125"/>
                  </a:lnTo>
                  <a:lnTo>
                    <a:pt x="58" y="127"/>
                  </a:lnTo>
                  <a:lnTo>
                    <a:pt x="54" y="129"/>
                  </a:lnTo>
                  <a:lnTo>
                    <a:pt x="52" y="131"/>
                  </a:lnTo>
                  <a:lnTo>
                    <a:pt x="52" y="131"/>
                  </a:lnTo>
                  <a:lnTo>
                    <a:pt x="52" y="133"/>
                  </a:lnTo>
                  <a:lnTo>
                    <a:pt x="52" y="133"/>
                  </a:lnTo>
                  <a:lnTo>
                    <a:pt x="50" y="133"/>
                  </a:lnTo>
                  <a:lnTo>
                    <a:pt x="44" y="131"/>
                  </a:lnTo>
                  <a:lnTo>
                    <a:pt x="44" y="131"/>
                  </a:lnTo>
                  <a:lnTo>
                    <a:pt x="42" y="131"/>
                  </a:lnTo>
                  <a:lnTo>
                    <a:pt x="40" y="133"/>
                  </a:lnTo>
                  <a:lnTo>
                    <a:pt x="38" y="135"/>
                  </a:lnTo>
                  <a:lnTo>
                    <a:pt x="38" y="135"/>
                  </a:lnTo>
                  <a:lnTo>
                    <a:pt x="38" y="135"/>
                  </a:lnTo>
                  <a:lnTo>
                    <a:pt x="36" y="135"/>
                  </a:lnTo>
                  <a:lnTo>
                    <a:pt x="30" y="133"/>
                  </a:lnTo>
                  <a:lnTo>
                    <a:pt x="30" y="133"/>
                  </a:lnTo>
                  <a:lnTo>
                    <a:pt x="26" y="129"/>
                  </a:lnTo>
                  <a:lnTo>
                    <a:pt x="22" y="129"/>
                  </a:lnTo>
                  <a:lnTo>
                    <a:pt x="18" y="129"/>
                  </a:lnTo>
                  <a:lnTo>
                    <a:pt x="22" y="143"/>
                  </a:lnTo>
                  <a:lnTo>
                    <a:pt x="20" y="147"/>
                  </a:lnTo>
                  <a:lnTo>
                    <a:pt x="28" y="157"/>
                  </a:lnTo>
                  <a:lnTo>
                    <a:pt x="0" y="171"/>
                  </a:lnTo>
                  <a:lnTo>
                    <a:pt x="16" y="181"/>
                  </a:lnTo>
                  <a:lnTo>
                    <a:pt x="16" y="193"/>
                  </a:lnTo>
                  <a:lnTo>
                    <a:pt x="16" y="193"/>
                  </a:lnTo>
                  <a:lnTo>
                    <a:pt x="16" y="193"/>
                  </a:lnTo>
                  <a:lnTo>
                    <a:pt x="20" y="193"/>
                  </a:lnTo>
                  <a:lnTo>
                    <a:pt x="20" y="193"/>
                  </a:lnTo>
                  <a:lnTo>
                    <a:pt x="24" y="195"/>
                  </a:lnTo>
                  <a:lnTo>
                    <a:pt x="34" y="197"/>
                  </a:lnTo>
                  <a:lnTo>
                    <a:pt x="40" y="201"/>
                  </a:lnTo>
                  <a:lnTo>
                    <a:pt x="44" y="201"/>
                  </a:lnTo>
                  <a:lnTo>
                    <a:pt x="44" y="201"/>
                  </a:lnTo>
                  <a:lnTo>
                    <a:pt x="52" y="201"/>
                  </a:lnTo>
                  <a:lnTo>
                    <a:pt x="62" y="203"/>
                  </a:lnTo>
                  <a:lnTo>
                    <a:pt x="80" y="205"/>
                  </a:lnTo>
                  <a:lnTo>
                    <a:pt x="80" y="205"/>
                  </a:lnTo>
                  <a:lnTo>
                    <a:pt x="86" y="205"/>
                  </a:lnTo>
                  <a:lnTo>
                    <a:pt x="92" y="203"/>
                  </a:lnTo>
                  <a:lnTo>
                    <a:pt x="96" y="199"/>
                  </a:lnTo>
                  <a:lnTo>
                    <a:pt x="96" y="199"/>
                  </a:lnTo>
                  <a:lnTo>
                    <a:pt x="92" y="185"/>
                  </a:lnTo>
                  <a:lnTo>
                    <a:pt x="88" y="175"/>
                  </a:lnTo>
                  <a:lnTo>
                    <a:pt x="88" y="171"/>
                  </a:lnTo>
                  <a:lnTo>
                    <a:pt x="90" y="171"/>
                  </a:lnTo>
                  <a:lnTo>
                    <a:pt x="90" y="171"/>
                  </a:lnTo>
                  <a:lnTo>
                    <a:pt x="92" y="171"/>
                  </a:lnTo>
                  <a:lnTo>
                    <a:pt x="92" y="171"/>
                  </a:lnTo>
                  <a:lnTo>
                    <a:pt x="96" y="175"/>
                  </a:lnTo>
                  <a:lnTo>
                    <a:pt x="98" y="177"/>
                  </a:lnTo>
                  <a:lnTo>
                    <a:pt x="100" y="179"/>
                  </a:lnTo>
                  <a:lnTo>
                    <a:pt x="100" y="179"/>
                  </a:lnTo>
                  <a:lnTo>
                    <a:pt x="110" y="181"/>
                  </a:lnTo>
                  <a:lnTo>
                    <a:pt x="110" y="181"/>
                  </a:lnTo>
                  <a:lnTo>
                    <a:pt x="114" y="161"/>
                  </a:lnTo>
                  <a:lnTo>
                    <a:pt x="118" y="149"/>
                  </a:lnTo>
                  <a:lnTo>
                    <a:pt x="118" y="143"/>
                  </a:lnTo>
                  <a:lnTo>
                    <a:pt x="118" y="143"/>
                  </a:lnTo>
                  <a:lnTo>
                    <a:pt x="118" y="135"/>
                  </a:lnTo>
                  <a:lnTo>
                    <a:pt x="118" y="133"/>
                  </a:lnTo>
                  <a:lnTo>
                    <a:pt x="118" y="131"/>
                  </a:lnTo>
                  <a:lnTo>
                    <a:pt x="118" y="131"/>
                  </a:lnTo>
                  <a:lnTo>
                    <a:pt x="120" y="123"/>
                  </a:lnTo>
                  <a:lnTo>
                    <a:pt x="122" y="117"/>
                  </a:lnTo>
                  <a:lnTo>
                    <a:pt x="120" y="115"/>
                  </a:lnTo>
                  <a:lnTo>
                    <a:pt x="120" y="115"/>
                  </a:lnTo>
                  <a:lnTo>
                    <a:pt x="120" y="111"/>
                  </a:lnTo>
                  <a:lnTo>
                    <a:pt x="116" y="107"/>
                  </a:lnTo>
                  <a:lnTo>
                    <a:pt x="112" y="105"/>
                  </a:lnTo>
                  <a:lnTo>
                    <a:pt x="110" y="101"/>
                  </a:lnTo>
                  <a:lnTo>
                    <a:pt x="110" y="101"/>
                  </a:lnTo>
                  <a:lnTo>
                    <a:pt x="108" y="93"/>
                  </a:lnTo>
                  <a:lnTo>
                    <a:pt x="106" y="91"/>
                  </a:lnTo>
                  <a:lnTo>
                    <a:pt x="106" y="91"/>
                  </a:lnTo>
                  <a:lnTo>
                    <a:pt x="106" y="91"/>
                  </a:lnTo>
                  <a:lnTo>
                    <a:pt x="104" y="91"/>
                  </a:lnTo>
                  <a:lnTo>
                    <a:pt x="100" y="93"/>
                  </a:lnTo>
                  <a:lnTo>
                    <a:pt x="98" y="93"/>
                  </a:lnTo>
                  <a:lnTo>
                    <a:pt x="98" y="93"/>
                  </a:lnTo>
                  <a:lnTo>
                    <a:pt x="98" y="89"/>
                  </a:lnTo>
                  <a:lnTo>
                    <a:pt x="98" y="85"/>
                  </a:lnTo>
                  <a:lnTo>
                    <a:pt x="98" y="85"/>
                  </a:lnTo>
                  <a:lnTo>
                    <a:pt x="100" y="83"/>
                  </a:lnTo>
                  <a:lnTo>
                    <a:pt x="100" y="83"/>
                  </a:lnTo>
                  <a:lnTo>
                    <a:pt x="100" y="79"/>
                  </a:lnTo>
                  <a:lnTo>
                    <a:pt x="100" y="77"/>
                  </a:lnTo>
                  <a:lnTo>
                    <a:pt x="104" y="75"/>
                  </a:lnTo>
                  <a:lnTo>
                    <a:pt x="104" y="75"/>
                  </a:lnTo>
                  <a:lnTo>
                    <a:pt x="108" y="75"/>
                  </a:lnTo>
                  <a:lnTo>
                    <a:pt x="108" y="75"/>
                  </a:lnTo>
                  <a:lnTo>
                    <a:pt x="110" y="70"/>
                  </a:lnTo>
                  <a:lnTo>
                    <a:pt x="114" y="66"/>
                  </a:lnTo>
                  <a:lnTo>
                    <a:pt x="114" y="66"/>
                  </a:lnTo>
                  <a:lnTo>
                    <a:pt x="110" y="54"/>
                  </a:lnTo>
                  <a:lnTo>
                    <a:pt x="106" y="44"/>
                  </a:lnTo>
                  <a:lnTo>
                    <a:pt x="104" y="42"/>
                  </a:lnTo>
                  <a:lnTo>
                    <a:pt x="104" y="40"/>
                  </a:lnTo>
                  <a:lnTo>
                    <a:pt x="104" y="40"/>
                  </a:lnTo>
                  <a:lnTo>
                    <a:pt x="118" y="34"/>
                  </a:lnTo>
                  <a:lnTo>
                    <a:pt x="118" y="32"/>
                  </a:lnTo>
                  <a:lnTo>
                    <a:pt x="118" y="32"/>
                  </a:lnTo>
                  <a:lnTo>
                    <a:pt x="118" y="32"/>
                  </a:lnTo>
                  <a:lnTo>
                    <a:pt x="118" y="32"/>
                  </a:lnTo>
                  <a:lnTo>
                    <a:pt x="118" y="32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5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GPN_DIN Condensed Regular"/>
                <a:ea typeface="+mn-ea"/>
                <a:cs typeface="+mn-cs"/>
              </a:endParaRPr>
            </a:p>
          </p:txBody>
        </p:sp>
        <p:sp>
          <p:nvSpPr>
            <p:cNvPr id="84" name="Freeform 39">
              <a:extLst>
                <a:ext uri="{FF2B5EF4-FFF2-40B4-BE49-F238E27FC236}">
                  <a16:creationId xmlns:a16="http://schemas.microsoft.com/office/drawing/2014/main" id="{1DAF8EB2-3658-4957-A3C0-876DE5B59F48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533" y="4459472"/>
              <a:ext cx="367180" cy="528265"/>
            </a:xfrm>
            <a:custGeom>
              <a:avLst/>
              <a:gdLst>
                <a:gd name="T0" fmla="*/ 135 w 155"/>
                <a:gd name="T1" fmla="*/ 16 h 223"/>
                <a:gd name="T2" fmla="*/ 119 w 155"/>
                <a:gd name="T3" fmla="*/ 0 h 223"/>
                <a:gd name="T4" fmla="*/ 94 w 155"/>
                <a:gd name="T5" fmla="*/ 2 h 223"/>
                <a:gd name="T6" fmla="*/ 84 w 155"/>
                <a:gd name="T7" fmla="*/ 16 h 223"/>
                <a:gd name="T8" fmla="*/ 84 w 155"/>
                <a:gd name="T9" fmla="*/ 26 h 223"/>
                <a:gd name="T10" fmla="*/ 78 w 155"/>
                <a:gd name="T11" fmla="*/ 42 h 223"/>
                <a:gd name="T12" fmla="*/ 84 w 155"/>
                <a:gd name="T13" fmla="*/ 56 h 223"/>
                <a:gd name="T14" fmla="*/ 86 w 155"/>
                <a:gd name="T15" fmla="*/ 60 h 223"/>
                <a:gd name="T16" fmla="*/ 102 w 155"/>
                <a:gd name="T17" fmla="*/ 64 h 223"/>
                <a:gd name="T18" fmla="*/ 98 w 155"/>
                <a:gd name="T19" fmla="*/ 78 h 223"/>
                <a:gd name="T20" fmla="*/ 84 w 155"/>
                <a:gd name="T21" fmla="*/ 80 h 223"/>
                <a:gd name="T22" fmla="*/ 68 w 155"/>
                <a:gd name="T23" fmla="*/ 94 h 223"/>
                <a:gd name="T24" fmla="*/ 64 w 155"/>
                <a:gd name="T25" fmla="*/ 104 h 223"/>
                <a:gd name="T26" fmla="*/ 56 w 155"/>
                <a:gd name="T27" fmla="*/ 106 h 223"/>
                <a:gd name="T28" fmla="*/ 48 w 155"/>
                <a:gd name="T29" fmla="*/ 102 h 223"/>
                <a:gd name="T30" fmla="*/ 42 w 155"/>
                <a:gd name="T31" fmla="*/ 104 h 223"/>
                <a:gd name="T32" fmla="*/ 30 w 155"/>
                <a:gd name="T33" fmla="*/ 106 h 223"/>
                <a:gd name="T34" fmla="*/ 14 w 155"/>
                <a:gd name="T35" fmla="*/ 108 h 223"/>
                <a:gd name="T36" fmla="*/ 8 w 155"/>
                <a:gd name="T37" fmla="*/ 110 h 223"/>
                <a:gd name="T38" fmla="*/ 0 w 155"/>
                <a:gd name="T39" fmla="*/ 110 h 223"/>
                <a:gd name="T40" fmla="*/ 10 w 155"/>
                <a:gd name="T41" fmla="*/ 144 h 223"/>
                <a:gd name="T42" fmla="*/ 20 w 155"/>
                <a:gd name="T43" fmla="*/ 167 h 223"/>
                <a:gd name="T44" fmla="*/ 18 w 155"/>
                <a:gd name="T45" fmla="*/ 183 h 223"/>
                <a:gd name="T46" fmla="*/ 18 w 155"/>
                <a:gd name="T47" fmla="*/ 199 h 223"/>
                <a:gd name="T48" fmla="*/ 24 w 155"/>
                <a:gd name="T49" fmla="*/ 215 h 223"/>
                <a:gd name="T50" fmla="*/ 32 w 155"/>
                <a:gd name="T51" fmla="*/ 223 h 223"/>
                <a:gd name="T52" fmla="*/ 46 w 155"/>
                <a:gd name="T53" fmla="*/ 219 h 223"/>
                <a:gd name="T54" fmla="*/ 78 w 155"/>
                <a:gd name="T55" fmla="*/ 221 h 223"/>
                <a:gd name="T56" fmla="*/ 78 w 155"/>
                <a:gd name="T57" fmla="*/ 213 h 223"/>
                <a:gd name="T58" fmla="*/ 84 w 155"/>
                <a:gd name="T59" fmla="*/ 195 h 223"/>
                <a:gd name="T60" fmla="*/ 84 w 155"/>
                <a:gd name="T61" fmla="*/ 169 h 223"/>
                <a:gd name="T62" fmla="*/ 86 w 155"/>
                <a:gd name="T63" fmla="*/ 153 h 223"/>
                <a:gd name="T64" fmla="*/ 92 w 155"/>
                <a:gd name="T65" fmla="*/ 140 h 223"/>
                <a:gd name="T66" fmla="*/ 98 w 155"/>
                <a:gd name="T67" fmla="*/ 130 h 223"/>
                <a:gd name="T68" fmla="*/ 107 w 155"/>
                <a:gd name="T69" fmla="*/ 124 h 223"/>
                <a:gd name="T70" fmla="*/ 123 w 155"/>
                <a:gd name="T71" fmla="*/ 110 h 223"/>
                <a:gd name="T72" fmla="*/ 133 w 155"/>
                <a:gd name="T73" fmla="*/ 84 h 223"/>
                <a:gd name="T74" fmla="*/ 135 w 155"/>
                <a:gd name="T75" fmla="*/ 66 h 223"/>
                <a:gd name="T76" fmla="*/ 141 w 155"/>
                <a:gd name="T77" fmla="*/ 54 h 223"/>
                <a:gd name="T78" fmla="*/ 155 w 155"/>
                <a:gd name="T79" fmla="*/ 54 h 223"/>
                <a:gd name="T80" fmla="*/ 151 w 155"/>
                <a:gd name="T81" fmla="*/ 46 h 223"/>
                <a:gd name="T82" fmla="*/ 137 w 155"/>
                <a:gd name="T83" fmla="*/ 22 h 223"/>
                <a:gd name="T84" fmla="*/ 137 w 155"/>
                <a:gd name="T85" fmla="*/ 22 h 2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55" h="223">
                  <a:moveTo>
                    <a:pt x="137" y="22"/>
                  </a:moveTo>
                  <a:lnTo>
                    <a:pt x="137" y="22"/>
                  </a:lnTo>
                  <a:lnTo>
                    <a:pt x="135" y="16"/>
                  </a:lnTo>
                  <a:lnTo>
                    <a:pt x="131" y="8"/>
                  </a:lnTo>
                  <a:lnTo>
                    <a:pt x="121" y="0"/>
                  </a:lnTo>
                  <a:lnTo>
                    <a:pt x="119" y="0"/>
                  </a:lnTo>
                  <a:lnTo>
                    <a:pt x="111" y="4"/>
                  </a:lnTo>
                  <a:lnTo>
                    <a:pt x="98" y="8"/>
                  </a:lnTo>
                  <a:lnTo>
                    <a:pt x="94" y="2"/>
                  </a:lnTo>
                  <a:lnTo>
                    <a:pt x="86" y="8"/>
                  </a:lnTo>
                  <a:lnTo>
                    <a:pt x="92" y="16"/>
                  </a:lnTo>
                  <a:lnTo>
                    <a:pt x="84" y="16"/>
                  </a:lnTo>
                  <a:lnTo>
                    <a:pt x="76" y="12"/>
                  </a:lnTo>
                  <a:lnTo>
                    <a:pt x="72" y="12"/>
                  </a:lnTo>
                  <a:lnTo>
                    <a:pt x="84" y="26"/>
                  </a:lnTo>
                  <a:lnTo>
                    <a:pt x="72" y="34"/>
                  </a:lnTo>
                  <a:lnTo>
                    <a:pt x="76" y="34"/>
                  </a:lnTo>
                  <a:lnTo>
                    <a:pt x="78" y="42"/>
                  </a:lnTo>
                  <a:lnTo>
                    <a:pt x="86" y="50"/>
                  </a:lnTo>
                  <a:lnTo>
                    <a:pt x="86" y="50"/>
                  </a:lnTo>
                  <a:lnTo>
                    <a:pt x="84" y="56"/>
                  </a:lnTo>
                  <a:lnTo>
                    <a:pt x="84" y="58"/>
                  </a:lnTo>
                  <a:lnTo>
                    <a:pt x="86" y="60"/>
                  </a:lnTo>
                  <a:lnTo>
                    <a:pt x="86" y="60"/>
                  </a:lnTo>
                  <a:lnTo>
                    <a:pt x="94" y="62"/>
                  </a:lnTo>
                  <a:lnTo>
                    <a:pt x="98" y="60"/>
                  </a:lnTo>
                  <a:lnTo>
                    <a:pt x="102" y="64"/>
                  </a:lnTo>
                  <a:lnTo>
                    <a:pt x="98" y="72"/>
                  </a:lnTo>
                  <a:lnTo>
                    <a:pt x="98" y="78"/>
                  </a:lnTo>
                  <a:lnTo>
                    <a:pt x="98" y="78"/>
                  </a:lnTo>
                  <a:lnTo>
                    <a:pt x="90" y="78"/>
                  </a:lnTo>
                  <a:lnTo>
                    <a:pt x="86" y="78"/>
                  </a:lnTo>
                  <a:lnTo>
                    <a:pt x="84" y="80"/>
                  </a:lnTo>
                  <a:lnTo>
                    <a:pt x="84" y="80"/>
                  </a:lnTo>
                  <a:lnTo>
                    <a:pt x="72" y="88"/>
                  </a:lnTo>
                  <a:lnTo>
                    <a:pt x="68" y="94"/>
                  </a:lnTo>
                  <a:lnTo>
                    <a:pt x="66" y="100"/>
                  </a:lnTo>
                  <a:lnTo>
                    <a:pt x="66" y="100"/>
                  </a:lnTo>
                  <a:lnTo>
                    <a:pt x="64" y="104"/>
                  </a:lnTo>
                  <a:lnTo>
                    <a:pt x="62" y="106"/>
                  </a:lnTo>
                  <a:lnTo>
                    <a:pt x="56" y="106"/>
                  </a:lnTo>
                  <a:lnTo>
                    <a:pt x="56" y="106"/>
                  </a:lnTo>
                  <a:lnTo>
                    <a:pt x="54" y="102"/>
                  </a:lnTo>
                  <a:lnTo>
                    <a:pt x="52" y="102"/>
                  </a:lnTo>
                  <a:lnTo>
                    <a:pt x="48" y="102"/>
                  </a:lnTo>
                  <a:lnTo>
                    <a:pt x="48" y="102"/>
                  </a:lnTo>
                  <a:lnTo>
                    <a:pt x="46" y="102"/>
                  </a:lnTo>
                  <a:lnTo>
                    <a:pt x="42" y="104"/>
                  </a:lnTo>
                  <a:lnTo>
                    <a:pt x="38" y="106"/>
                  </a:lnTo>
                  <a:lnTo>
                    <a:pt x="38" y="106"/>
                  </a:lnTo>
                  <a:lnTo>
                    <a:pt x="30" y="106"/>
                  </a:lnTo>
                  <a:lnTo>
                    <a:pt x="22" y="108"/>
                  </a:lnTo>
                  <a:lnTo>
                    <a:pt x="14" y="108"/>
                  </a:lnTo>
                  <a:lnTo>
                    <a:pt x="14" y="108"/>
                  </a:lnTo>
                  <a:lnTo>
                    <a:pt x="10" y="110"/>
                  </a:lnTo>
                  <a:lnTo>
                    <a:pt x="8" y="110"/>
                  </a:lnTo>
                  <a:lnTo>
                    <a:pt x="8" y="110"/>
                  </a:lnTo>
                  <a:lnTo>
                    <a:pt x="4" y="110"/>
                  </a:lnTo>
                  <a:lnTo>
                    <a:pt x="2" y="110"/>
                  </a:lnTo>
                  <a:lnTo>
                    <a:pt x="0" y="110"/>
                  </a:lnTo>
                  <a:lnTo>
                    <a:pt x="0" y="110"/>
                  </a:lnTo>
                  <a:lnTo>
                    <a:pt x="4" y="128"/>
                  </a:lnTo>
                  <a:lnTo>
                    <a:pt x="10" y="144"/>
                  </a:lnTo>
                  <a:lnTo>
                    <a:pt x="10" y="144"/>
                  </a:lnTo>
                  <a:lnTo>
                    <a:pt x="18" y="155"/>
                  </a:lnTo>
                  <a:lnTo>
                    <a:pt x="20" y="167"/>
                  </a:lnTo>
                  <a:lnTo>
                    <a:pt x="20" y="167"/>
                  </a:lnTo>
                  <a:lnTo>
                    <a:pt x="20" y="173"/>
                  </a:lnTo>
                  <a:lnTo>
                    <a:pt x="18" y="183"/>
                  </a:lnTo>
                  <a:lnTo>
                    <a:pt x="16" y="191"/>
                  </a:lnTo>
                  <a:lnTo>
                    <a:pt x="16" y="197"/>
                  </a:lnTo>
                  <a:lnTo>
                    <a:pt x="18" y="199"/>
                  </a:lnTo>
                  <a:lnTo>
                    <a:pt x="18" y="199"/>
                  </a:lnTo>
                  <a:lnTo>
                    <a:pt x="20" y="207"/>
                  </a:lnTo>
                  <a:lnTo>
                    <a:pt x="24" y="215"/>
                  </a:lnTo>
                  <a:lnTo>
                    <a:pt x="30" y="221"/>
                  </a:lnTo>
                  <a:lnTo>
                    <a:pt x="30" y="223"/>
                  </a:lnTo>
                  <a:lnTo>
                    <a:pt x="32" y="223"/>
                  </a:lnTo>
                  <a:lnTo>
                    <a:pt x="32" y="223"/>
                  </a:lnTo>
                  <a:lnTo>
                    <a:pt x="40" y="221"/>
                  </a:lnTo>
                  <a:lnTo>
                    <a:pt x="46" y="219"/>
                  </a:lnTo>
                  <a:lnTo>
                    <a:pt x="46" y="219"/>
                  </a:lnTo>
                  <a:lnTo>
                    <a:pt x="62" y="221"/>
                  </a:lnTo>
                  <a:lnTo>
                    <a:pt x="78" y="221"/>
                  </a:lnTo>
                  <a:lnTo>
                    <a:pt x="78" y="221"/>
                  </a:lnTo>
                  <a:lnTo>
                    <a:pt x="78" y="213"/>
                  </a:lnTo>
                  <a:lnTo>
                    <a:pt x="78" y="213"/>
                  </a:lnTo>
                  <a:lnTo>
                    <a:pt x="80" y="205"/>
                  </a:lnTo>
                  <a:lnTo>
                    <a:pt x="80" y="199"/>
                  </a:lnTo>
                  <a:lnTo>
                    <a:pt x="84" y="195"/>
                  </a:lnTo>
                  <a:lnTo>
                    <a:pt x="84" y="189"/>
                  </a:lnTo>
                  <a:lnTo>
                    <a:pt x="84" y="189"/>
                  </a:lnTo>
                  <a:lnTo>
                    <a:pt x="84" y="169"/>
                  </a:lnTo>
                  <a:lnTo>
                    <a:pt x="86" y="159"/>
                  </a:lnTo>
                  <a:lnTo>
                    <a:pt x="86" y="155"/>
                  </a:lnTo>
                  <a:lnTo>
                    <a:pt x="86" y="153"/>
                  </a:lnTo>
                  <a:lnTo>
                    <a:pt x="86" y="153"/>
                  </a:lnTo>
                  <a:lnTo>
                    <a:pt x="90" y="149"/>
                  </a:lnTo>
                  <a:lnTo>
                    <a:pt x="92" y="140"/>
                  </a:lnTo>
                  <a:lnTo>
                    <a:pt x="94" y="134"/>
                  </a:lnTo>
                  <a:lnTo>
                    <a:pt x="98" y="132"/>
                  </a:lnTo>
                  <a:lnTo>
                    <a:pt x="98" y="130"/>
                  </a:lnTo>
                  <a:lnTo>
                    <a:pt x="98" y="130"/>
                  </a:lnTo>
                  <a:lnTo>
                    <a:pt x="102" y="128"/>
                  </a:lnTo>
                  <a:lnTo>
                    <a:pt x="107" y="124"/>
                  </a:lnTo>
                  <a:lnTo>
                    <a:pt x="117" y="114"/>
                  </a:lnTo>
                  <a:lnTo>
                    <a:pt x="117" y="114"/>
                  </a:lnTo>
                  <a:lnTo>
                    <a:pt x="123" y="110"/>
                  </a:lnTo>
                  <a:lnTo>
                    <a:pt x="127" y="102"/>
                  </a:lnTo>
                  <a:lnTo>
                    <a:pt x="131" y="90"/>
                  </a:lnTo>
                  <a:lnTo>
                    <a:pt x="133" y="84"/>
                  </a:lnTo>
                  <a:lnTo>
                    <a:pt x="133" y="84"/>
                  </a:lnTo>
                  <a:lnTo>
                    <a:pt x="133" y="76"/>
                  </a:lnTo>
                  <a:lnTo>
                    <a:pt x="135" y="66"/>
                  </a:lnTo>
                  <a:lnTo>
                    <a:pt x="137" y="58"/>
                  </a:lnTo>
                  <a:lnTo>
                    <a:pt x="141" y="56"/>
                  </a:lnTo>
                  <a:lnTo>
                    <a:pt x="141" y="54"/>
                  </a:lnTo>
                  <a:lnTo>
                    <a:pt x="141" y="54"/>
                  </a:lnTo>
                  <a:lnTo>
                    <a:pt x="147" y="54"/>
                  </a:lnTo>
                  <a:lnTo>
                    <a:pt x="155" y="54"/>
                  </a:lnTo>
                  <a:lnTo>
                    <a:pt x="155" y="54"/>
                  </a:lnTo>
                  <a:lnTo>
                    <a:pt x="153" y="48"/>
                  </a:lnTo>
                  <a:lnTo>
                    <a:pt x="151" y="46"/>
                  </a:lnTo>
                  <a:lnTo>
                    <a:pt x="151" y="46"/>
                  </a:lnTo>
                  <a:lnTo>
                    <a:pt x="145" y="34"/>
                  </a:lnTo>
                  <a:lnTo>
                    <a:pt x="137" y="22"/>
                  </a:lnTo>
                  <a:lnTo>
                    <a:pt x="137" y="22"/>
                  </a:lnTo>
                  <a:lnTo>
                    <a:pt x="137" y="22"/>
                  </a:lnTo>
                  <a:lnTo>
                    <a:pt x="137" y="22"/>
                  </a:lnTo>
                  <a:lnTo>
                    <a:pt x="137" y="22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5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GPN_DIN Condensed Regular"/>
                <a:ea typeface="+mn-ea"/>
                <a:cs typeface="+mn-cs"/>
              </a:endParaRPr>
            </a:p>
          </p:txBody>
        </p:sp>
        <p:sp>
          <p:nvSpPr>
            <p:cNvPr id="85" name="Freeform 40">
              <a:extLst>
                <a:ext uri="{FF2B5EF4-FFF2-40B4-BE49-F238E27FC236}">
                  <a16:creationId xmlns:a16="http://schemas.microsoft.com/office/drawing/2014/main" id="{AECC7369-14A0-42B6-BDD6-DDACF00C3B6D}"/>
                </a:ext>
              </a:extLst>
            </p:cNvPr>
            <p:cNvSpPr>
              <a:spLocks/>
            </p:cNvSpPr>
            <p:nvPr/>
          </p:nvSpPr>
          <p:spPr bwMode="auto">
            <a:xfrm>
              <a:off x="884713" y="3611405"/>
              <a:ext cx="566168" cy="551954"/>
            </a:xfrm>
            <a:custGeom>
              <a:avLst/>
              <a:gdLst>
                <a:gd name="T0" fmla="*/ 239 w 239"/>
                <a:gd name="T1" fmla="*/ 177 h 233"/>
                <a:gd name="T2" fmla="*/ 227 w 239"/>
                <a:gd name="T3" fmla="*/ 151 h 233"/>
                <a:gd name="T4" fmla="*/ 201 w 239"/>
                <a:gd name="T5" fmla="*/ 123 h 233"/>
                <a:gd name="T6" fmla="*/ 195 w 239"/>
                <a:gd name="T7" fmla="*/ 119 h 233"/>
                <a:gd name="T8" fmla="*/ 205 w 239"/>
                <a:gd name="T9" fmla="*/ 109 h 233"/>
                <a:gd name="T10" fmla="*/ 211 w 239"/>
                <a:gd name="T11" fmla="*/ 91 h 233"/>
                <a:gd name="T12" fmla="*/ 197 w 239"/>
                <a:gd name="T13" fmla="*/ 69 h 233"/>
                <a:gd name="T14" fmla="*/ 189 w 239"/>
                <a:gd name="T15" fmla="*/ 63 h 233"/>
                <a:gd name="T16" fmla="*/ 187 w 239"/>
                <a:gd name="T17" fmla="*/ 55 h 233"/>
                <a:gd name="T18" fmla="*/ 164 w 239"/>
                <a:gd name="T19" fmla="*/ 49 h 233"/>
                <a:gd name="T20" fmla="*/ 158 w 239"/>
                <a:gd name="T21" fmla="*/ 24 h 233"/>
                <a:gd name="T22" fmla="*/ 144 w 239"/>
                <a:gd name="T23" fmla="*/ 10 h 233"/>
                <a:gd name="T24" fmla="*/ 134 w 239"/>
                <a:gd name="T25" fmla="*/ 2 h 233"/>
                <a:gd name="T26" fmla="*/ 116 w 239"/>
                <a:gd name="T27" fmla="*/ 2 h 233"/>
                <a:gd name="T28" fmla="*/ 104 w 239"/>
                <a:gd name="T29" fmla="*/ 0 h 233"/>
                <a:gd name="T30" fmla="*/ 102 w 239"/>
                <a:gd name="T31" fmla="*/ 12 h 233"/>
                <a:gd name="T32" fmla="*/ 94 w 239"/>
                <a:gd name="T33" fmla="*/ 16 h 233"/>
                <a:gd name="T34" fmla="*/ 90 w 239"/>
                <a:gd name="T35" fmla="*/ 26 h 233"/>
                <a:gd name="T36" fmla="*/ 78 w 239"/>
                <a:gd name="T37" fmla="*/ 26 h 233"/>
                <a:gd name="T38" fmla="*/ 78 w 239"/>
                <a:gd name="T39" fmla="*/ 40 h 233"/>
                <a:gd name="T40" fmla="*/ 78 w 239"/>
                <a:gd name="T41" fmla="*/ 63 h 233"/>
                <a:gd name="T42" fmla="*/ 54 w 239"/>
                <a:gd name="T43" fmla="*/ 81 h 233"/>
                <a:gd name="T44" fmla="*/ 54 w 239"/>
                <a:gd name="T45" fmla="*/ 97 h 233"/>
                <a:gd name="T46" fmla="*/ 58 w 239"/>
                <a:gd name="T47" fmla="*/ 107 h 233"/>
                <a:gd name="T48" fmla="*/ 42 w 239"/>
                <a:gd name="T49" fmla="*/ 125 h 233"/>
                <a:gd name="T50" fmla="*/ 26 w 239"/>
                <a:gd name="T51" fmla="*/ 119 h 233"/>
                <a:gd name="T52" fmla="*/ 14 w 239"/>
                <a:gd name="T53" fmla="*/ 119 h 233"/>
                <a:gd name="T54" fmla="*/ 10 w 239"/>
                <a:gd name="T55" fmla="*/ 119 h 233"/>
                <a:gd name="T56" fmla="*/ 6 w 239"/>
                <a:gd name="T57" fmla="*/ 123 h 233"/>
                <a:gd name="T58" fmla="*/ 0 w 239"/>
                <a:gd name="T59" fmla="*/ 127 h 233"/>
                <a:gd name="T60" fmla="*/ 4 w 239"/>
                <a:gd name="T61" fmla="*/ 131 h 233"/>
                <a:gd name="T62" fmla="*/ 10 w 239"/>
                <a:gd name="T63" fmla="*/ 151 h 233"/>
                <a:gd name="T64" fmla="*/ 2 w 239"/>
                <a:gd name="T65" fmla="*/ 167 h 233"/>
                <a:gd name="T66" fmla="*/ 4 w 239"/>
                <a:gd name="T67" fmla="*/ 173 h 233"/>
                <a:gd name="T68" fmla="*/ 6 w 239"/>
                <a:gd name="T69" fmla="*/ 187 h 233"/>
                <a:gd name="T70" fmla="*/ 14 w 239"/>
                <a:gd name="T71" fmla="*/ 197 h 233"/>
                <a:gd name="T72" fmla="*/ 28 w 239"/>
                <a:gd name="T73" fmla="*/ 191 h 233"/>
                <a:gd name="T74" fmla="*/ 42 w 239"/>
                <a:gd name="T75" fmla="*/ 193 h 233"/>
                <a:gd name="T76" fmla="*/ 46 w 239"/>
                <a:gd name="T77" fmla="*/ 191 h 233"/>
                <a:gd name="T78" fmla="*/ 56 w 239"/>
                <a:gd name="T79" fmla="*/ 199 h 233"/>
                <a:gd name="T80" fmla="*/ 60 w 239"/>
                <a:gd name="T81" fmla="*/ 193 h 233"/>
                <a:gd name="T82" fmla="*/ 70 w 239"/>
                <a:gd name="T83" fmla="*/ 187 h 233"/>
                <a:gd name="T84" fmla="*/ 70 w 239"/>
                <a:gd name="T85" fmla="*/ 199 h 233"/>
                <a:gd name="T86" fmla="*/ 72 w 239"/>
                <a:gd name="T87" fmla="*/ 207 h 233"/>
                <a:gd name="T88" fmla="*/ 78 w 239"/>
                <a:gd name="T89" fmla="*/ 207 h 233"/>
                <a:gd name="T90" fmla="*/ 88 w 239"/>
                <a:gd name="T91" fmla="*/ 205 h 233"/>
                <a:gd name="T92" fmla="*/ 96 w 239"/>
                <a:gd name="T93" fmla="*/ 199 h 233"/>
                <a:gd name="T94" fmla="*/ 106 w 239"/>
                <a:gd name="T95" fmla="*/ 205 h 233"/>
                <a:gd name="T96" fmla="*/ 118 w 239"/>
                <a:gd name="T97" fmla="*/ 209 h 233"/>
                <a:gd name="T98" fmla="*/ 136 w 239"/>
                <a:gd name="T99" fmla="*/ 209 h 233"/>
                <a:gd name="T100" fmla="*/ 144 w 239"/>
                <a:gd name="T101" fmla="*/ 217 h 233"/>
                <a:gd name="T102" fmla="*/ 150 w 239"/>
                <a:gd name="T103" fmla="*/ 233 h 233"/>
                <a:gd name="T104" fmla="*/ 164 w 239"/>
                <a:gd name="T105" fmla="*/ 229 h 233"/>
                <a:gd name="T106" fmla="*/ 181 w 239"/>
                <a:gd name="T107" fmla="*/ 225 h 233"/>
                <a:gd name="T108" fmla="*/ 179 w 239"/>
                <a:gd name="T109" fmla="*/ 211 h 233"/>
                <a:gd name="T110" fmla="*/ 193 w 239"/>
                <a:gd name="T111" fmla="*/ 205 h 233"/>
                <a:gd name="T112" fmla="*/ 209 w 239"/>
                <a:gd name="T113" fmla="*/ 193 h 233"/>
                <a:gd name="T114" fmla="*/ 227 w 239"/>
                <a:gd name="T115" fmla="*/ 195 h 233"/>
                <a:gd name="T116" fmla="*/ 235 w 239"/>
                <a:gd name="T117" fmla="*/ 187 h 233"/>
                <a:gd name="T118" fmla="*/ 239 w 239"/>
                <a:gd name="T119" fmla="*/ 17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39" h="233">
                  <a:moveTo>
                    <a:pt x="239" y="179"/>
                  </a:moveTo>
                  <a:lnTo>
                    <a:pt x="239" y="179"/>
                  </a:lnTo>
                  <a:lnTo>
                    <a:pt x="239" y="179"/>
                  </a:lnTo>
                  <a:lnTo>
                    <a:pt x="239" y="177"/>
                  </a:lnTo>
                  <a:lnTo>
                    <a:pt x="239" y="173"/>
                  </a:lnTo>
                  <a:lnTo>
                    <a:pt x="235" y="167"/>
                  </a:lnTo>
                  <a:lnTo>
                    <a:pt x="235" y="151"/>
                  </a:lnTo>
                  <a:lnTo>
                    <a:pt x="227" y="151"/>
                  </a:lnTo>
                  <a:lnTo>
                    <a:pt x="215" y="145"/>
                  </a:lnTo>
                  <a:lnTo>
                    <a:pt x="219" y="137"/>
                  </a:lnTo>
                  <a:lnTo>
                    <a:pt x="211" y="127"/>
                  </a:lnTo>
                  <a:lnTo>
                    <a:pt x="201" y="123"/>
                  </a:lnTo>
                  <a:lnTo>
                    <a:pt x="201" y="123"/>
                  </a:lnTo>
                  <a:lnTo>
                    <a:pt x="197" y="123"/>
                  </a:lnTo>
                  <a:lnTo>
                    <a:pt x="195" y="119"/>
                  </a:lnTo>
                  <a:lnTo>
                    <a:pt x="195" y="119"/>
                  </a:lnTo>
                  <a:lnTo>
                    <a:pt x="197" y="117"/>
                  </a:lnTo>
                  <a:lnTo>
                    <a:pt x="197" y="117"/>
                  </a:lnTo>
                  <a:lnTo>
                    <a:pt x="203" y="115"/>
                  </a:lnTo>
                  <a:lnTo>
                    <a:pt x="205" y="109"/>
                  </a:lnTo>
                  <a:lnTo>
                    <a:pt x="209" y="103"/>
                  </a:lnTo>
                  <a:lnTo>
                    <a:pt x="209" y="103"/>
                  </a:lnTo>
                  <a:lnTo>
                    <a:pt x="211" y="97"/>
                  </a:lnTo>
                  <a:lnTo>
                    <a:pt x="211" y="91"/>
                  </a:lnTo>
                  <a:lnTo>
                    <a:pt x="209" y="83"/>
                  </a:lnTo>
                  <a:lnTo>
                    <a:pt x="205" y="77"/>
                  </a:lnTo>
                  <a:lnTo>
                    <a:pt x="205" y="77"/>
                  </a:lnTo>
                  <a:lnTo>
                    <a:pt x="197" y="69"/>
                  </a:lnTo>
                  <a:lnTo>
                    <a:pt x="195" y="69"/>
                  </a:lnTo>
                  <a:lnTo>
                    <a:pt x="191" y="65"/>
                  </a:lnTo>
                  <a:lnTo>
                    <a:pt x="191" y="65"/>
                  </a:lnTo>
                  <a:lnTo>
                    <a:pt x="189" y="63"/>
                  </a:lnTo>
                  <a:lnTo>
                    <a:pt x="187" y="63"/>
                  </a:lnTo>
                  <a:lnTo>
                    <a:pt x="185" y="61"/>
                  </a:lnTo>
                  <a:lnTo>
                    <a:pt x="187" y="55"/>
                  </a:lnTo>
                  <a:lnTo>
                    <a:pt x="187" y="55"/>
                  </a:lnTo>
                  <a:lnTo>
                    <a:pt x="175" y="53"/>
                  </a:lnTo>
                  <a:lnTo>
                    <a:pt x="168" y="51"/>
                  </a:lnTo>
                  <a:lnTo>
                    <a:pt x="166" y="51"/>
                  </a:lnTo>
                  <a:lnTo>
                    <a:pt x="164" y="49"/>
                  </a:lnTo>
                  <a:lnTo>
                    <a:pt x="164" y="49"/>
                  </a:lnTo>
                  <a:lnTo>
                    <a:pt x="162" y="26"/>
                  </a:lnTo>
                  <a:lnTo>
                    <a:pt x="162" y="26"/>
                  </a:lnTo>
                  <a:lnTo>
                    <a:pt x="158" y="24"/>
                  </a:lnTo>
                  <a:lnTo>
                    <a:pt x="150" y="16"/>
                  </a:lnTo>
                  <a:lnTo>
                    <a:pt x="150" y="16"/>
                  </a:lnTo>
                  <a:lnTo>
                    <a:pt x="148" y="12"/>
                  </a:lnTo>
                  <a:lnTo>
                    <a:pt x="144" y="10"/>
                  </a:lnTo>
                  <a:lnTo>
                    <a:pt x="142" y="6"/>
                  </a:lnTo>
                  <a:lnTo>
                    <a:pt x="138" y="4"/>
                  </a:lnTo>
                  <a:lnTo>
                    <a:pt x="138" y="4"/>
                  </a:lnTo>
                  <a:lnTo>
                    <a:pt x="134" y="2"/>
                  </a:lnTo>
                  <a:lnTo>
                    <a:pt x="130" y="2"/>
                  </a:lnTo>
                  <a:lnTo>
                    <a:pt x="122" y="2"/>
                  </a:lnTo>
                  <a:lnTo>
                    <a:pt x="122" y="2"/>
                  </a:lnTo>
                  <a:lnTo>
                    <a:pt x="116" y="2"/>
                  </a:lnTo>
                  <a:lnTo>
                    <a:pt x="110" y="0"/>
                  </a:lnTo>
                  <a:lnTo>
                    <a:pt x="110" y="0"/>
                  </a:lnTo>
                  <a:lnTo>
                    <a:pt x="104" y="0"/>
                  </a:lnTo>
                  <a:lnTo>
                    <a:pt x="104" y="0"/>
                  </a:lnTo>
                  <a:lnTo>
                    <a:pt x="104" y="6"/>
                  </a:lnTo>
                  <a:lnTo>
                    <a:pt x="104" y="10"/>
                  </a:lnTo>
                  <a:lnTo>
                    <a:pt x="104" y="12"/>
                  </a:lnTo>
                  <a:lnTo>
                    <a:pt x="102" y="12"/>
                  </a:lnTo>
                  <a:lnTo>
                    <a:pt x="102" y="12"/>
                  </a:lnTo>
                  <a:lnTo>
                    <a:pt x="100" y="14"/>
                  </a:lnTo>
                  <a:lnTo>
                    <a:pt x="96" y="16"/>
                  </a:lnTo>
                  <a:lnTo>
                    <a:pt x="94" y="16"/>
                  </a:lnTo>
                  <a:lnTo>
                    <a:pt x="92" y="20"/>
                  </a:lnTo>
                  <a:lnTo>
                    <a:pt x="92" y="20"/>
                  </a:lnTo>
                  <a:lnTo>
                    <a:pt x="92" y="24"/>
                  </a:lnTo>
                  <a:lnTo>
                    <a:pt x="90" y="26"/>
                  </a:lnTo>
                  <a:lnTo>
                    <a:pt x="84" y="26"/>
                  </a:lnTo>
                  <a:lnTo>
                    <a:pt x="84" y="26"/>
                  </a:lnTo>
                  <a:lnTo>
                    <a:pt x="80" y="26"/>
                  </a:lnTo>
                  <a:lnTo>
                    <a:pt x="78" y="26"/>
                  </a:lnTo>
                  <a:lnTo>
                    <a:pt x="78" y="26"/>
                  </a:lnTo>
                  <a:lnTo>
                    <a:pt x="78" y="32"/>
                  </a:lnTo>
                  <a:lnTo>
                    <a:pt x="78" y="40"/>
                  </a:lnTo>
                  <a:lnTo>
                    <a:pt x="78" y="40"/>
                  </a:lnTo>
                  <a:lnTo>
                    <a:pt x="80" y="53"/>
                  </a:lnTo>
                  <a:lnTo>
                    <a:pt x="80" y="59"/>
                  </a:lnTo>
                  <a:lnTo>
                    <a:pt x="80" y="63"/>
                  </a:lnTo>
                  <a:lnTo>
                    <a:pt x="78" y="63"/>
                  </a:lnTo>
                  <a:lnTo>
                    <a:pt x="78" y="63"/>
                  </a:lnTo>
                  <a:lnTo>
                    <a:pt x="64" y="73"/>
                  </a:lnTo>
                  <a:lnTo>
                    <a:pt x="56" y="77"/>
                  </a:lnTo>
                  <a:lnTo>
                    <a:pt x="54" y="81"/>
                  </a:lnTo>
                  <a:lnTo>
                    <a:pt x="54" y="81"/>
                  </a:lnTo>
                  <a:lnTo>
                    <a:pt x="54" y="81"/>
                  </a:lnTo>
                  <a:lnTo>
                    <a:pt x="54" y="91"/>
                  </a:lnTo>
                  <a:lnTo>
                    <a:pt x="54" y="97"/>
                  </a:lnTo>
                  <a:lnTo>
                    <a:pt x="54" y="97"/>
                  </a:lnTo>
                  <a:lnTo>
                    <a:pt x="56" y="101"/>
                  </a:lnTo>
                  <a:lnTo>
                    <a:pt x="56" y="103"/>
                  </a:lnTo>
                  <a:lnTo>
                    <a:pt x="58" y="107"/>
                  </a:lnTo>
                  <a:lnTo>
                    <a:pt x="58" y="109"/>
                  </a:lnTo>
                  <a:lnTo>
                    <a:pt x="56" y="111"/>
                  </a:lnTo>
                  <a:lnTo>
                    <a:pt x="56" y="111"/>
                  </a:lnTo>
                  <a:lnTo>
                    <a:pt x="42" y="125"/>
                  </a:lnTo>
                  <a:lnTo>
                    <a:pt x="42" y="125"/>
                  </a:lnTo>
                  <a:lnTo>
                    <a:pt x="34" y="123"/>
                  </a:lnTo>
                  <a:lnTo>
                    <a:pt x="26" y="119"/>
                  </a:lnTo>
                  <a:lnTo>
                    <a:pt x="26" y="119"/>
                  </a:lnTo>
                  <a:lnTo>
                    <a:pt x="22" y="117"/>
                  </a:lnTo>
                  <a:lnTo>
                    <a:pt x="18" y="115"/>
                  </a:lnTo>
                  <a:lnTo>
                    <a:pt x="18" y="115"/>
                  </a:lnTo>
                  <a:lnTo>
                    <a:pt x="14" y="119"/>
                  </a:lnTo>
                  <a:lnTo>
                    <a:pt x="14" y="121"/>
                  </a:lnTo>
                  <a:lnTo>
                    <a:pt x="12" y="121"/>
                  </a:lnTo>
                  <a:lnTo>
                    <a:pt x="12" y="121"/>
                  </a:lnTo>
                  <a:lnTo>
                    <a:pt x="10" y="119"/>
                  </a:lnTo>
                  <a:lnTo>
                    <a:pt x="8" y="119"/>
                  </a:lnTo>
                  <a:lnTo>
                    <a:pt x="8" y="119"/>
                  </a:lnTo>
                  <a:lnTo>
                    <a:pt x="6" y="123"/>
                  </a:lnTo>
                  <a:lnTo>
                    <a:pt x="6" y="123"/>
                  </a:lnTo>
                  <a:lnTo>
                    <a:pt x="4" y="125"/>
                  </a:lnTo>
                  <a:lnTo>
                    <a:pt x="4" y="125"/>
                  </a:lnTo>
                  <a:lnTo>
                    <a:pt x="2" y="125"/>
                  </a:lnTo>
                  <a:lnTo>
                    <a:pt x="0" y="127"/>
                  </a:lnTo>
                  <a:lnTo>
                    <a:pt x="0" y="127"/>
                  </a:lnTo>
                  <a:lnTo>
                    <a:pt x="2" y="127"/>
                  </a:lnTo>
                  <a:lnTo>
                    <a:pt x="2" y="127"/>
                  </a:lnTo>
                  <a:lnTo>
                    <a:pt x="4" y="131"/>
                  </a:lnTo>
                  <a:lnTo>
                    <a:pt x="6" y="137"/>
                  </a:lnTo>
                  <a:lnTo>
                    <a:pt x="10" y="143"/>
                  </a:lnTo>
                  <a:lnTo>
                    <a:pt x="10" y="143"/>
                  </a:lnTo>
                  <a:lnTo>
                    <a:pt x="10" y="151"/>
                  </a:lnTo>
                  <a:lnTo>
                    <a:pt x="8" y="155"/>
                  </a:lnTo>
                  <a:lnTo>
                    <a:pt x="6" y="161"/>
                  </a:lnTo>
                  <a:lnTo>
                    <a:pt x="6" y="161"/>
                  </a:lnTo>
                  <a:lnTo>
                    <a:pt x="2" y="167"/>
                  </a:lnTo>
                  <a:lnTo>
                    <a:pt x="2" y="171"/>
                  </a:lnTo>
                  <a:lnTo>
                    <a:pt x="2" y="171"/>
                  </a:lnTo>
                  <a:lnTo>
                    <a:pt x="2" y="171"/>
                  </a:lnTo>
                  <a:lnTo>
                    <a:pt x="4" y="173"/>
                  </a:lnTo>
                  <a:lnTo>
                    <a:pt x="4" y="177"/>
                  </a:lnTo>
                  <a:lnTo>
                    <a:pt x="4" y="185"/>
                  </a:lnTo>
                  <a:lnTo>
                    <a:pt x="4" y="185"/>
                  </a:lnTo>
                  <a:lnTo>
                    <a:pt x="6" y="187"/>
                  </a:lnTo>
                  <a:lnTo>
                    <a:pt x="6" y="187"/>
                  </a:lnTo>
                  <a:lnTo>
                    <a:pt x="12" y="193"/>
                  </a:lnTo>
                  <a:lnTo>
                    <a:pt x="18" y="197"/>
                  </a:lnTo>
                  <a:lnTo>
                    <a:pt x="14" y="197"/>
                  </a:lnTo>
                  <a:lnTo>
                    <a:pt x="14" y="197"/>
                  </a:lnTo>
                  <a:lnTo>
                    <a:pt x="26" y="191"/>
                  </a:lnTo>
                  <a:lnTo>
                    <a:pt x="26" y="191"/>
                  </a:lnTo>
                  <a:lnTo>
                    <a:pt x="28" y="191"/>
                  </a:lnTo>
                  <a:lnTo>
                    <a:pt x="30" y="191"/>
                  </a:lnTo>
                  <a:lnTo>
                    <a:pt x="36" y="191"/>
                  </a:lnTo>
                  <a:lnTo>
                    <a:pt x="36" y="191"/>
                  </a:lnTo>
                  <a:lnTo>
                    <a:pt x="42" y="193"/>
                  </a:lnTo>
                  <a:lnTo>
                    <a:pt x="44" y="191"/>
                  </a:lnTo>
                  <a:lnTo>
                    <a:pt x="46" y="191"/>
                  </a:lnTo>
                  <a:lnTo>
                    <a:pt x="46" y="191"/>
                  </a:lnTo>
                  <a:lnTo>
                    <a:pt x="46" y="191"/>
                  </a:lnTo>
                  <a:lnTo>
                    <a:pt x="52" y="195"/>
                  </a:lnTo>
                  <a:lnTo>
                    <a:pt x="54" y="199"/>
                  </a:lnTo>
                  <a:lnTo>
                    <a:pt x="56" y="199"/>
                  </a:lnTo>
                  <a:lnTo>
                    <a:pt x="56" y="199"/>
                  </a:lnTo>
                  <a:lnTo>
                    <a:pt x="58" y="199"/>
                  </a:lnTo>
                  <a:lnTo>
                    <a:pt x="60" y="197"/>
                  </a:lnTo>
                  <a:lnTo>
                    <a:pt x="60" y="193"/>
                  </a:lnTo>
                  <a:lnTo>
                    <a:pt x="60" y="193"/>
                  </a:lnTo>
                  <a:lnTo>
                    <a:pt x="64" y="189"/>
                  </a:lnTo>
                  <a:lnTo>
                    <a:pt x="68" y="189"/>
                  </a:lnTo>
                  <a:lnTo>
                    <a:pt x="70" y="187"/>
                  </a:lnTo>
                  <a:lnTo>
                    <a:pt x="70" y="187"/>
                  </a:lnTo>
                  <a:lnTo>
                    <a:pt x="72" y="189"/>
                  </a:lnTo>
                  <a:lnTo>
                    <a:pt x="72" y="191"/>
                  </a:lnTo>
                  <a:lnTo>
                    <a:pt x="72" y="195"/>
                  </a:lnTo>
                  <a:lnTo>
                    <a:pt x="70" y="199"/>
                  </a:lnTo>
                  <a:lnTo>
                    <a:pt x="70" y="199"/>
                  </a:lnTo>
                  <a:lnTo>
                    <a:pt x="68" y="201"/>
                  </a:lnTo>
                  <a:lnTo>
                    <a:pt x="68" y="205"/>
                  </a:lnTo>
                  <a:lnTo>
                    <a:pt x="72" y="207"/>
                  </a:lnTo>
                  <a:lnTo>
                    <a:pt x="72" y="207"/>
                  </a:lnTo>
                  <a:lnTo>
                    <a:pt x="72" y="207"/>
                  </a:lnTo>
                  <a:lnTo>
                    <a:pt x="74" y="209"/>
                  </a:lnTo>
                  <a:lnTo>
                    <a:pt x="78" y="207"/>
                  </a:lnTo>
                  <a:lnTo>
                    <a:pt x="82" y="207"/>
                  </a:lnTo>
                  <a:lnTo>
                    <a:pt x="82" y="205"/>
                  </a:lnTo>
                  <a:lnTo>
                    <a:pt x="82" y="205"/>
                  </a:lnTo>
                  <a:lnTo>
                    <a:pt x="88" y="205"/>
                  </a:lnTo>
                  <a:lnTo>
                    <a:pt x="88" y="205"/>
                  </a:lnTo>
                  <a:lnTo>
                    <a:pt x="90" y="201"/>
                  </a:lnTo>
                  <a:lnTo>
                    <a:pt x="92" y="199"/>
                  </a:lnTo>
                  <a:lnTo>
                    <a:pt x="96" y="199"/>
                  </a:lnTo>
                  <a:lnTo>
                    <a:pt x="98" y="201"/>
                  </a:lnTo>
                  <a:lnTo>
                    <a:pt x="98" y="201"/>
                  </a:lnTo>
                  <a:lnTo>
                    <a:pt x="104" y="205"/>
                  </a:lnTo>
                  <a:lnTo>
                    <a:pt x="106" y="205"/>
                  </a:lnTo>
                  <a:lnTo>
                    <a:pt x="110" y="205"/>
                  </a:lnTo>
                  <a:lnTo>
                    <a:pt x="114" y="205"/>
                  </a:lnTo>
                  <a:lnTo>
                    <a:pt x="114" y="205"/>
                  </a:lnTo>
                  <a:lnTo>
                    <a:pt x="118" y="209"/>
                  </a:lnTo>
                  <a:lnTo>
                    <a:pt x="122" y="209"/>
                  </a:lnTo>
                  <a:lnTo>
                    <a:pt x="126" y="211"/>
                  </a:lnTo>
                  <a:lnTo>
                    <a:pt x="126" y="211"/>
                  </a:lnTo>
                  <a:lnTo>
                    <a:pt x="136" y="209"/>
                  </a:lnTo>
                  <a:lnTo>
                    <a:pt x="138" y="209"/>
                  </a:lnTo>
                  <a:lnTo>
                    <a:pt x="142" y="213"/>
                  </a:lnTo>
                  <a:lnTo>
                    <a:pt x="142" y="213"/>
                  </a:lnTo>
                  <a:lnTo>
                    <a:pt x="144" y="217"/>
                  </a:lnTo>
                  <a:lnTo>
                    <a:pt x="146" y="221"/>
                  </a:lnTo>
                  <a:lnTo>
                    <a:pt x="148" y="231"/>
                  </a:lnTo>
                  <a:lnTo>
                    <a:pt x="148" y="231"/>
                  </a:lnTo>
                  <a:lnTo>
                    <a:pt x="150" y="233"/>
                  </a:lnTo>
                  <a:lnTo>
                    <a:pt x="150" y="233"/>
                  </a:lnTo>
                  <a:lnTo>
                    <a:pt x="160" y="231"/>
                  </a:lnTo>
                  <a:lnTo>
                    <a:pt x="164" y="229"/>
                  </a:lnTo>
                  <a:lnTo>
                    <a:pt x="164" y="229"/>
                  </a:lnTo>
                  <a:lnTo>
                    <a:pt x="171" y="231"/>
                  </a:lnTo>
                  <a:lnTo>
                    <a:pt x="175" y="231"/>
                  </a:lnTo>
                  <a:lnTo>
                    <a:pt x="181" y="225"/>
                  </a:lnTo>
                  <a:lnTo>
                    <a:pt x="181" y="225"/>
                  </a:lnTo>
                  <a:lnTo>
                    <a:pt x="183" y="223"/>
                  </a:lnTo>
                  <a:lnTo>
                    <a:pt x="183" y="221"/>
                  </a:lnTo>
                  <a:lnTo>
                    <a:pt x="183" y="215"/>
                  </a:lnTo>
                  <a:lnTo>
                    <a:pt x="179" y="211"/>
                  </a:lnTo>
                  <a:lnTo>
                    <a:pt x="179" y="211"/>
                  </a:lnTo>
                  <a:lnTo>
                    <a:pt x="187" y="209"/>
                  </a:lnTo>
                  <a:lnTo>
                    <a:pt x="189" y="207"/>
                  </a:lnTo>
                  <a:lnTo>
                    <a:pt x="193" y="205"/>
                  </a:lnTo>
                  <a:lnTo>
                    <a:pt x="193" y="205"/>
                  </a:lnTo>
                  <a:lnTo>
                    <a:pt x="201" y="197"/>
                  </a:lnTo>
                  <a:lnTo>
                    <a:pt x="205" y="195"/>
                  </a:lnTo>
                  <a:lnTo>
                    <a:pt x="209" y="193"/>
                  </a:lnTo>
                  <a:lnTo>
                    <a:pt x="209" y="193"/>
                  </a:lnTo>
                  <a:lnTo>
                    <a:pt x="215" y="195"/>
                  </a:lnTo>
                  <a:lnTo>
                    <a:pt x="221" y="195"/>
                  </a:lnTo>
                  <a:lnTo>
                    <a:pt x="227" y="195"/>
                  </a:lnTo>
                  <a:lnTo>
                    <a:pt x="227" y="195"/>
                  </a:lnTo>
                  <a:lnTo>
                    <a:pt x="231" y="191"/>
                  </a:lnTo>
                  <a:lnTo>
                    <a:pt x="235" y="187"/>
                  </a:lnTo>
                  <a:lnTo>
                    <a:pt x="235" y="187"/>
                  </a:lnTo>
                  <a:lnTo>
                    <a:pt x="239" y="185"/>
                  </a:lnTo>
                  <a:lnTo>
                    <a:pt x="239" y="185"/>
                  </a:lnTo>
                  <a:lnTo>
                    <a:pt x="239" y="179"/>
                  </a:lnTo>
                  <a:lnTo>
                    <a:pt x="239" y="179"/>
                  </a:lnTo>
                  <a:lnTo>
                    <a:pt x="239" y="179"/>
                  </a:lnTo>
                  <a:lnTo>
                    <a:pt x="239" y="179"/>
                  </a:lnTo>
                  <a:lnTo>
                    <a:pt x="239" y="179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5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GPN_DIN Condensed Regular"/>
                <a:ea typeface="+mn-ea"/>
                <a:cs typeface="+mn-cs"/>
              </a:endParaRPr>
            </a:p>
          </p:txBody>
        </p:sp>
        <p:sp>
          <p:nvSpPr>
            <p:cNvPr id="86" name="Freeform 41">
              <a:extLst>
                <a:ext uri="{FF2B5EF4-FFF2-40B4-BE49-F238E27FC236}">
                  <a16:creationId xmlns:a16="http://schemas.microsoft.com/office/drawing/2014/main" id="{3ED60F85-0E02-42B4-92B5-B19F0267811C}"/>
                </a:ext>
              </a:extLst>
            </p:cNvPr>
            <p:cNvSpPr>
              <a:spLocks/>
            </p:cNvSpPr>
            <p:nvPr/>
          </p:nvSpPr>
          <p:spPr bwMode="auto">
            <a:xfrm>
              <a:off x="1268475" y="3578240"/>
              <a:ext cx="544848" cy="599332"/>
            </a:xfrm>
            <a:custGeom>
              <a:avLst/>
              <a:gdLst>
                <a:gd name="T0" fmla="*/ 230 w 230"/>
                <a:gd name="T1" fmla="*/ 213 h 253"/>
                <a:gd name="T2" fmla="*/ 223 w 230"/>
                <a:gd name="T3" fmla="*/ 205 h 253"/>
                <a:gd name="T4" fmla="*/ 223 w 230"/>
                <a:gd name="T5" fmla="*/ 191 h 253"/>
                <a:gd name="T6" fmla="*/ 217 w 230"/>
                <a:gd name="T7" fmla="*/ 177 h 253"/>
                <a:gd name="T8" fmla="*/ 205 w 230"/>
                <a:gd name="T9" fmla="*/ 151 h 253"/>
                <a:gd name="T10" fmla="*/ 205 w 230"/>
                <a:gd name="T11" fmla="*/ 135 h 253"/>
                <a:gd name="T12" fmla="*/ 203 w 230"/>
                <a:gd name="T13" fmla="*/ 123 h 253"/>
                <a:gd name="T14" fmla="*/ 205 w 230"/>
                <a:gd name="T15" fmla="*/ 117 h 253"/>
                <a:gd name="T16" fmla="*/ 189 w 230"/>
                <a:gd name="T17" fmla="*/ 111 h 253"/>
                <a:gd name="T18" fmla="*/ 171 w 230"/>
                <a:gd name="T19" fmla="*/ 107 h 253"/>
                <a:gd name="T20" fmla="*/ 163 w 230"/>
                <a:gd name="T21" fmla="*/ 93 h 253"/>
                <a:gd name="T22" fmla="*/ 159 w 230"/>
                <a:gd name="T23" fmla="*/ 89 h 253"/>
                <a:gd name="T24" fmla="*/ 149 w 230"/>
                <a:gd name="T25" fmla="*/ 75 h 253"/>
                <a:gd name="T26" fmla="*/ 135 w 230"/>
                <a:gd name="T27" fmla="*/ 77 h 253"/>
                <a:gd name="T28" fmla="*/ 127 w 230"/>
                <a:gd name="T29" fmla="*/ 71 h 253"/>
                <a:gd name="T30" fmla="*/ 123 w 230"/>
                <a:gd name="T31" fmla="*/ 65 h 253"/>
                <a:gd name="T32" fmla="*/ 103 w 230"/>
                <a:gd name="T33" fmla="*/ 52 h 253"/>
                <a:gd name="T34" fmla="*/ 101 w 230"/>
                <a:gd name="T35" fmla="*/ 40 h 253"/>
                <a:gd name="T36" fmla="*/ 93 w 230"/>
                <a:gd name="T37" fmla="*/ 34 h 253"/>
                <a:gd name="T38" fmla="*/ 81 w 230"/>
                <a:gd name="T39" fmla="*/ 30 h 253"/>
                <a:gd name="T40" fmla="*/ 69 w 230"/>
                <a:gd name="T41" fmla="*/ 16 h 253"/>
                <a:gd name="T42" fmla="*/ 63 w 230"/>
                <a:gd name="T43" fmla="*/ 4 h 253"/>
                <a:gd name="T44" fmla="*/ 51 w 230"/>
                <a:gd name="T45" fmla="*/ 0 h 253"/>
                <a:gd name="T46" fmla="*/ 17 w 230"/>
                <a:gd name="T47" fmla="*/ 14 h 253"/>
                <a:gd name="T48" fmla="*/ 9 w 230"/>
                <a:gd name="T49" fmla="*/ 10 h 253"/>
                <a:gd name="T50" fmla="*/ 7 w 230"/>
                <a:gd name="T51" fmla="*/ 30 h 253"/>
                <a:gd name="T52" fmla="*/ 2 w 230"/>
                <a:gd name="T53" fmla="*/ 40 h 253"/>
                <a:gd name="T54" fmla="*/ 2 w 230"/>
                <a:gd name="T55" fmla="*/ 63 h 253"/>
                <a:gd name="T56" fmla="*/ 13 w 230"/>
                <a:gd name="T57" fmla="*/ 67 h 253"/>
                <a:gd name="T58" fmla="*/ 25 w 230"/>
                <a:gd name="T59" fmla="*/ 77 h 253"/>
                <a:gd name="T60" fmla="*/ 33 w 230"/>
                <a:gd name="T61" fmla="*/ 83 h 253"/>
                <a:gd name="T62" fmla="*/ 47 w 230"/>
                <a:gd name="T63" fmla="*/ 97 h 253"/>
                <a:gd name="T64" fmla="*/ 47 w 230"/>
                <a:gd name="T65" fmla="*/ 117 h 253"/>
                <a:gd name="T66" fmla="*/ 35 w 230"/>
                <a:gd name="T67" fmla="*/ 131 h 253"/>
                <a:gd name="T68" fmla="*/ 39 w 230"/>
                <a:gd name="T69" fmla="*/ 137 h 253"/>
                <a:gd name="T70" fmla="*/ 65 w 230"/>
                <a:gd name="T71" fmla="*/ 165 h 253"/>
                <a:gd name="T72" fmla="*/ 77 w 230"/>
                <a:gd name="T73" fmla="*/ 187 h 253"/>
                <a:gd name="T74" fmla="*/ 77 w 230"/>
                <a:gd name="T75" fmla="*/ 193 h 253"/>
                <a:gd name="T76" fmla="*/ 85 w 230"/>
                <a:gd name="T77" fmla="*/ 199 h 253"/>
                <a:gd name="T78" fmla="*/ 89 w 230"/>
                <a:gd name="T79" fmla="*/ 209 h 253"/>
                <a:gd name="T80" fmla="*/ 81 w 230"/>
                <a:gd name="T81" fmla="*/ 235 h 253"/>
                <a:gd name="T82" fmla="*/ 87 w 230"/>
                <a:gd name="T83" fmla="*/ 249 h 253"/>
                <a:gd name="T84" fmla="*/ 99 w 230"/>
                <a:gd name="T85" fmla="*/ 253 h 253"/>
                <a:gd name="T86" fmla="*/ 103 w 230"/>
                <a:gd name="T87" fmla="*/ 251 h 253"/>
                <a:gd name="T88" fmla="*/ 119 w 230"/>
                <a:gd name="T89" fmla="*/ 227 h 253"/>
                <a:gd name="T90" fmla="*/ 127 w 230"/>
                <a:gd name="T91" fmla="*/ 225 h 253"/>
                <a:gd name="T92" fmla="*/ 141 w 230"/>
                <a:gd name="T93" fmla="*/ 229 h 253"/>
                <a:gd name="T94" fmla="*/ 149 w 230"/>
                <a:gd name="T95" fmla="*/ 231 h 253"/>
                <a:gd name="T96" fmla="*/ 163 w 230"/>
                <a:gd name="T97" fmla="*/ 223 h 253"/>
                <a:gd name="T98" fmla="*/ 187 w 230"/>
                <a:gd name="T99" fmla="*/ 231 h 253"/>
                <a:gd name="T100" fmla="*/ 211 w 230"/>
                <a:gd name="T101" fmla="*/ 231 h 253"/>
                <a:gd name="T102" fmla="*/ 217 w 230"/>
                <a:gd name="T103" fmla="*/ 231 h 253"/>
                <a:gd name="T104" fmla="*/ 219 w 230"/>
                <a:gd name="T105" fmla="*/ 231 h 253"/>
                <a:gd name="T106" fmla="*/ 228 w 230"/>
                <a:gd name="T107" fmla="*/ 221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30" h="253">
                  <a:moveTo>
                    <a:pt x="228" y="221"/>
                  </a:moveTo>
                  <a:lnTo>
                    <a:pt x="228" y="221"/>
                  </a:lnTo>
                  <a:lnTo>
                    <a:pt x="230" y="219"/>
                  </a:lnTo>
                  <a:lnTo>
                    <a:pt x="230" y="213"/>
                  </a:lnTo>
                  <a:lnTo>
                    <a:pt x="227" y="211"/>
                  </a:lnTo>
                  <a:lnTo>
                    <a:pt x="227" y="211"/>
                  </a:lnTo>
                  <a:lnTo>
                    <a:pt x="225" y="209"/>
                  </a:lnTo>
                  <a:lnTo>
                    <a:pt x="223" y="205"/>
                  </a:lnTo>
                  <a:lnTo>
                    <a:pt x="223" y="201"/>
                  </a:lnTo>
                  <a:lnTo>
                    <a:pt x="223" y="197"/>
                  </a:lnTo>
                  <a:lnTo>
                    <a:pt x="223" y="197"/>
                  </a:lnTo>
                  <a:lnTo>
                    <a:pt x="223" y="191"/>
                  </a:lnTo>
                  <a:lnTo>
                    <a:pt x="219" y="187"/>
                  </a:lnTo>
                  <a:lnTo>
                    <a:pt x="217" y="181"/>
                  </a:lnTo>
                  <a:lnTo>
                    <a:pt x="217" y="177"/>
                  </a:lnTo>
                  <a:lnTo>
                    <a:pt x="217" y="177"/>
                  </a:lnTo>
                  <a:lnTo>
                    <a:pt x="215" y="167"/>
                  </a:lnTo>
                  <a:lnTo>
                    <a:pt x="213" y="161"/>
                  </a:lnTo>
                  <a:lnTo>
                    <a:pt x="205" y="151"/>
                  </a:lnTo>
                  <a:lnTo>
                    <a:pt x="205" y="151"/>
                  </a:lnTo>
                  <a:lnTo>
                    <a:pt x="205" y="145"/>
                  </a:lnTo>
                  <a:lnTo>
                    <a:pt x="205" y="137"/>
                  </a:lnTo>
                  <a:lnTo>
                    <a:pt x="205" y="137"/>
                  </a:lnTo>
                  <a:lnTo>
                    <a:pt x="205" y="135"/>
                  </a:lnTo>
                  <a:lnTo>
                    <a:pt x="205" y="133"/>
                  </a:lnTo>
                  <a:lnTo>
                    <a:pt x="203" y="125"/>
                  </a:lnTo>
                  <a:lnTo>
                    <a:pt x="203" y="125"/>
                  </a:lnTo>
                  <a:lnTo>
                    <a:pt x="203" y="123"/>
                  </a:lnTo>
                  <a:lnTo>
                    <a:pt x="205" y="119"/>
                  </a:lnTo>
                  <a:lnTo>
                    <a:pt x="205" y="119"/>
                  </a:lnTo>
                  <a:lnTo>
                    <a:pt x="205" y="117"/>
                  </a:lnTo>
                  <a:lnTo>
                    <a:pt x="205" y="117"/>
                  </a:lnTo>
                  <a:lnTo>
                    <a:pt x="203" y="117"/>
                  </a:lnTo>
                  <a:lnTo>
                    <a:pt x="203" y="117"/>
                  </a:lnTo>
                  <a:lnTo>
                    <a:pt x="195" y="113"/>
                  </a:lnTo>
                  <a:lnTo>
                    <a:pt x="189" y="111"/>
                  </a:lnTo>
                  <a:lnTo>
                    <a:pt x="189" y="111"/>
                  </a:lnTo>
                  <a:lnTo>
                    <a:pt x="177" y="109"/>
                  </a:lnTo>
                  <a:lnTo>
                    <a:pt x="177" y="109"/>
                  </a:lnTo>
                  <a:lnTo>
                    <a:pt x="171" y="107"/>
                  </a:lnTo>
                  <a:lnTo>
                    <a:pt x="167" y="101"/>
                  </a:lnTo>
                  <a:lnTo>
                    <a:pt x="165" y="97"/>
                  </a:lnTo>
                  <a:lnTo>
                    <a:pt x="163" y="93"/>
                  </a:lnTo>
                  <a:lnTo>
                    <a:pt x="163" y="93"/>
                  </a:lnTo>
                  <a:lnTo>
                    <a:pt x="161" y="89"/>
                  </a:lnTo>
                  <a:lnTo>
                    <a:pt x="161" y="89"/>
                  </a:lnTo>
                  <a:lnTo>
                    <a:pt x="159" y="89"/>
                  </a:lnTo>
                  <a:lnTo>
                    <a:pt x="159" y="89"/>
                  </a:lnTo>
                  <a:lnTo>
                    <a:pt x="159" y="89"/>
                  </a:lnTo>
                  <a:lnTo>
                    <a:pt x="155" y="83"/>
                  </a:lnTo>
                  <a:lnTo>
                    <a:pt x="155" y="77"/>
                  </a:lnTo>
                  <a:lnTo>
                    <a:pt x="149" y="75"/>
                  </a:lnTo>
                  <a:lnTo>
                    <a:pt x="149" y="75"/>
                  </a:lnTo>
                  <a:lnTo>
                    <a:pt x="145" y="75"/>
                  </a:lnTo>
                  <a:lnTo>
                    <a:pt x="145" y="75"/>
                  </a:lnTo>
                  <a:lnTo>
                    <a:pt x="135" y="77"/>
                  </a:lnTo>
                  <a:lnTo>
                    <a:pt x="131" y="77"/>
                  </a:lnTo>
                  <a:lnTo>
                    <a:pt x="127" y="75"/>
                  </a:lnTo>
                  <a:lnTo>
                    <a:pt x="127" y="75"/>
                  </a:lnTo>
                  <a:lnTo>
                    <a:pt x="127" y="71"/>
                  </a:lnTo>
                  <a:lnTo>
                    <a:pt x="127" y="67"/>
                  </a:lnTo>
                  <a:lnTo>
                    <a:pt x="127" y="65"/>
                  </a:lnTo>
                  <a:lnTo>
                    <a:pt x="123" y="65"/>
                  </a:lnTo>
                  <a:lnTo>
                    <a:pt x="123" y="65"/>
                  </a:lnTo>
                  <a:lnTo>
                    <a:pt x="117" y="61"/>
                  </a:lnTo>
                  <a:lnTo>
                    <a:pt x="109" y="55"/>
                  </a:lnTo>
                  <a:lnTo>
                    <a:pt x="109" y="55"/>
                  </a:lnTo>
                  <a:lnTo>
                    <a:pt x="103" y="52"/>
                  </a:lnTo>
                  <a:lnTo>
                    <a:pt x="103" y="50"/>
                  </a:lnTo>
                  <a:lnTo>
                    <a:pt x="101" y="44"/>
                  </a:lnTo>
                  <a:lnTo>
                    <a:pt x="101" y="44"/>
                  </a:lnTo>
                  <a:lnTo>
                    <a:pt x="101" y="40"/>
                  </a:lnTo>
                  <a:lnTo>
                    <a:pt x="99" y="38"/>
                  </a:lnTo>
                  <a:lnTo>
                    <a:pt x="97" y="34"/>
                  </a:lnTo>
                  <a:lnTo>
                    <a:pt x="93" y="34"/>
                  </a:lnTo>
                  <a:lnTo>
                    <a:pt x="93" y="34"/>
                  </a:lnTo>
                  <a:lnTo>
                    <a:pt x="89" y="38"/>
                  </a:lnTo>
                  <a:lnTo>
                    <a:pt x="87" y="38"/>
                  </a:lnTo>
                  <a:lnTo>
                    <a:pt x="81" y="34"/>
                  </a:lnTo>
                  <a:lnTo>
                    <a:pt x="81" y="30"/>
                  </a:lnTo>
                  <a:lnTo>
                    <a:pt x="81" y="30"/>
                  </a:lnTo>
                  <a:lnTo>
                    <a:pt x="77" y="26"/>
                  </a:lnTo>
                  <a:lnTo>
                    <a:pt x="77" y="22"/>
                  </a:lnTo>
                  <a:lnTo>
                    <a:pt x="69" y="16"/>
                  </a:lnTo>
                  <a:lnTo>
                    <a:pt x="69" y="16"/>
                  </a:lnTo>
                  <a:lnTo>
                    <a:pt x="67" y="8"/>
                  </a:lnTo>
                  <a:lnTo>
                    <a:pt x="63" y="4"/>
                  </a:lnTo>
                  <a:lnTo>
                    <a:pt x="63" y="4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43" y="2"/>
                  </a:lnTo>
                  <a:lnTo>
                    <a:pt x="33" y="6"/>
                  </a:lnTo>
                  <a:lnTo>
                    <a:pt x="25" y="10"/>
                  </a:lnTo>
                  <a:lnTo>
                    <a:pt x="17" y="14"/>
                  </a:lnTo>
                  <a:lnTo>
                    <a:pt x="17" y="14"/>
                  </a:lnTo>
                  <a:lnTo>
                    <a:pt x="11" y="14"/>
                  </a:lnTo>
                  <a:lnTo>
                    <a:pt x="9" y="10"/>
                  </a:lnTo>
                  <a:lnTo>
                    <a:pt x="9" y="10"/>
                  </a:lnTo>
                  <a:lnTo>
                    <a:pt x="7" y="20"/>
                  </a:lnTo>
                  <a:lnTo>
                    <a:pt x="7" y="20"/>
                  </a:lnTo>
                  <a:lnTo>
                    <a:pt x="9" y="26"/>
                  </a:lnTo>
                  <a:lnTo>
                    <a:pt x="7" y="30"/>
                  </a:lnTo>
                  <a:lnTo>
                    <a:pt x="6" y="34"/>
                  </a:lnTo>
                  <a:lnTo>
                    <a:pt x="6" y="34"/>
                  </a:lnTo>
                  <a:lnTo>
                    <a:pt x="2" y="40"/>
                  </a:lnTo>
                  <a:lnTo>
                    <a:pt x="2" y="40"/>
                  </a:lnTo>
                  <a:lnTo>
                    <a:pt x="2" y="40"/>
                  </a:lnTo>
                  <a:lnTo>
                    <a:pt x="0" y="40"/>
                  </a:lnTo>
                  <a:lnTo>
                    <a:pt x="0" y="40"/>
                  </a:lnTo>
                  <a:lnTo>
                    <a:pt x="2" y="63"/>
                  </a:lnTo>
                  <a:lnTo>
                    <a:pt x="2" y="63"/>
                  </a:lnTo>
                  <a:lnTo>
                    <a:pt x="4" y="65"/>
                  </a:lnTo>
                  <a:lnTo>
                    <a:pt x="6" y="65"/>
                  </a:lnTo>
                  <a:lnTo>
                    <a:pt x="13" y="67"/>
                  </a:lnTo>
                  <a:lnTo>
                    <a:pt x="25" y="69"/>
                  </a:lnTo>
                  <a:lnTo>
                    <a:pt x="23" y="75"/>
                  </a:lnTo>
                  <a:lnTo>
                    <a:pt x="23" y="75"/>
                  </a:lnTo>
                  <a:lnTo>
                    <a:pt x="25" y="77"/>
                  </a:lnTo>
                  <a:lnTo>
                    <a:pt x="27" y="77"/>
                  </a:lnTo>
                  <a:lnTo>
                    <a:pt x="29" y="79"/>
                  </a:lnTo>
                  <a:lnTo>
                    <a:pt x="29" y="79"/>
                  </a:lnTo>
                  <a:lnTo>
                    <a:pt x="33" y="83"/>
                  </a:lnTo>
                  <a:lnTo>
                    <a:pt x="35" y="83"/>
                  </a:lnTo>
                  <a:lnTo>
                    <a:pt x="43" y="91"/>
                  </a:lnTo>
                  <a:lnTo>
                    <a:pt x="43" y="91"/>
                  </a:lnTo>
                  <a:lnTo>
                    <a:pt x="47" y="97"/>
                  </a:lnTo>
                  <a:lnTo>
                    <a:pt x="49" y="105"/>
                  </a:lnTo>
                  <a:lnTo>
                    <a:pt x="49" y="111"/>
                  </a:lnTo>
                  <a:lnTo>
                    <a:pt x="47" y="117"/>
                  </a:lnTo>
                  <a:lnTo>
                    <a:pt x="47" y="117"/>
                  </a:lnTo>
                  <a:lnTo>
                    <a:pt x="43" y="123"/>
                  </a:lnTo>
                  <a:lnTo>
                    <a:pt x="41" y="129"/>
                  </a:lnTo>
                  <a:lnTo>
                    <a:pt x="35" y="131"/>
                  </a:lnTo>
                  <a:lnTo>
                    <a:pt x="35" y="131"/>
                  </a:lnTo>
                  <a:lnTo>
                    <a:pt x="33" y="133"/>
                  </a:lnTo>
                  <a:lnTo>
                    <a:pt x="33" y="133"/>
                  </a:lnTo>
                  <a:lnTo>
                    <a:pt x="35" y="137"/>
                  </a:lnTo>
                  <a:lnTo>
                    <a:pt x="39" y="137"/>
                  </a:lnTo>
                  <a:lnTo>
                    <a:pt x="49" y="141"/>
                  </a:lnTo>
                  <a:lnTo>
                    <a:pt x="57" y="151"/>
                  </a:lnTo>
                  <a:lnTo>
                    <a:pt x="53" y="159"/>
                  </a:lnTo>
                  <a:lnTo>
                    <a:pt x="65" y="165"/>
                  </a:lnTo>
                  <a:lnTo>
                    <a:pt x="73" y="165"/>
                  </a:lnTo>
                  <a:lnTo>
                    <a:pt x="73" y="181"/>
                  </a:lnTo>
                  <a:lnTo>
                    <a:pt x="77" y="187"/>
                  </a:lnTo>
                  <a:lnTo>
                    <a:pt x="77" y="187"/>
                  </a:lnTo>
                  <a:lnTo>
                    <a:pt x="77" y="191"/>
                  </a:lnTo>
                  <a:lnTo>
                    <a:pt x="77" y="193"/>
                  </a:lnTo>
                  <a:lnTo>
                    <a:pt x="77" y="193"/>
                  </a:lnTo>
                  <a:lnTo>
                    <a:pt x="77" y="193"/>
                  </a:lnTo>
                  <a:lnTo>
                    <a:pt x="77" y="199"/>
                  </a:lnTo>
                  <a:lnTo>
                    <a:pt x="77" y="199"/>
                  </a:lnTo>
                  <a:lnTo>
                    <a:pt x="79" y="199"/>
                  </a:lnTo>
                  <a:lnTo>
                    <a:pt x="85" y="199"/>
                  </a:lnTo>
                  <a:lnTo>
                    <a:pt x="85" y="199"/>
                  </a:lnTo>
                  <a:lnTo>
                    <a:pt x="87" y="201"/>
                  </a:lnTo>
                  <a:lnTo>
                    <a:pt x="89" y="205"/>
                  </a:lnTo>
                  <a:lnTo>
                    <a:pt x="89" y="209"/>
                  </a:lnTo>
                  <a:lnTo>
                    <a:pt x="89" y="215"/>
                  </a:lnTo>
                  <a:lnTo>
                    <a:pt x="89" y="215"/>
                  </a:lnTo>
                  <a:lnTo>
                    <a:pt x="85" y="229"/>
                  </a:lnTo>
                  <a:lnTo>
                    <a:pt x="81" y="235"/>
                  </a:lnTo>
                  <a:lnTo>
                    <a:pt x="81" y="239"/>
                  </a:lnTo>
                  <a:lnTo>
                    <a:pt x="81" y="239"/>
                  </a:lnTo>
                  <a:lnTo>
                    <a:pt x="87" y="247"/>
                  </a:lnTo>
                  <a:lnTo>
                    <a:pt x="87" y="249"/>
                  </a:lnTo>
                  <a:lnTo>
                    <a:pt x="91" y="249"/>
                  </a:lnTo>
                  <a:lnTo>
                    <a:pt x="91" y="249"/>
                  </a:lnTo>
                  <a:lnTo>
                    <a:pt x="93" y="251"/>
                  </a:lnTo>
                  <a:lnTo>
                    <a:pt x="99" y="253"/>
                  </a:lnTo>
                  <a:lnTo>
                    <a:pt x="103" y="253"/>
                  </a:lnTo>
                  <a:lnTo>
                    <a:pt x="103" y="253"/>
                  </a:lnTo>
                  <a:lnTo>
                    <a:pt x="103" y="251"/>
                  </a:lnTo>
                  <a:lnTo>
                    <a:pt x="103" y="251"/>
                  </a:lnTo>
                  <a:lnTo>
                    <a:pt x="105" y="247"/>
                  </a:lnTo>
                  <a:lnTo>
                    <a:pt x="111" y="239"/>
                  </a:lnTo>
                  <a:lnTo>
                    <a:pt x="119" y="227"/>
                  </a:lnTo>
                  <a:lnTo>
                    <a:pt x="119" y="227"/>
                  </a:lnTo>
                  <a:lnTo>
                    <a:pt x="121" y="223"/>
                  </a:lnTo>
                  <a:lnTo>
                    <a:pt x="121" y="223"/>
                  </a:lnTo>
                  <a:lnTo>
                    <a:pt x="123" y="223"/>
                  </a:lnTo>
                  <a:lnTo>
                    <a:pt x="127" y="225"/>
                  </a:lnTo>
                  <a:lnTo>
                    <a:pt x="133" y="227"/>
                  </a:lnTo>
                  <a:lnTo>
                    <a:pt x="133" y="227"/>
                  </a:lnTo>
                  <a:lnTo>
                    <a:pt x="137" y="227"/>
                  </a:lnTo>
                  <a:lnTo>
                    <a:pt x="141" y="229"/>
                  </a:lnTo>
                  <a:lnTo>
                    <a:pt x="147" y="231"/>
                  </a:lnTo>
                  <a:lnTo>
                    <a:pt x="147" y="231"/>
                  </a:lnTo>
                  <a:lnTo>
                    <a:pt x="149" y="231"/>
                  </a:lnTo>
                  <a:lnTo>
                    <a:pt x="149" y="231"/>
                  </a:lnTo>
                  <a:lnTo>
                    <a:pt x="155" y="227"/>
                  </a:lnTo>
                  <a:lnTo>
                    <a:pt x="155" y="225"/>
                  </a:lnTo>
                  <a:lnTo>
                    <a:pt x="159" y="223"/>
                  </a:lnTo>
                  <a:lnTo>
                    <a:pt x="163" y="223"/>
                  </a:lnTo>
                  <a:lnTo>
                    <a:pt x="163" y="223"/>
                  </a:lnTo>
                  <a:lnTo>
                    <a:pt x="171" y="225"/>
                  </a:lnTo>
                  <a:lnTo>
                    <a:pt x="171" y="225"/>
                  </a:lnTo>
                  <a:lnTo>
                    <a:pt x="187" y="231"/>
                  </a:lnTo>
                  <a:lnTo>
                    <a:pt x="187" y="231"/>
                  </a:lnTo>
                  <a:lnTo>
                    <a:pt x="193" y="231"/>
                  </a:lnTo>
                  <a:lnTo>
                    <a:pt x="201" y="231"/>
                  </a:lnTo>
                  <a:lnTo>
                    <a:pt x="211" y="231"/>
                  </a:lnTo>
                  <a:lnTo>
                    <a:pt x="211" y="231"/>
                  </a:lnTo>
                  <a:lnTo>
                    <a:pt x="213" y="229"/>
                  </a:lnTo>
                  <a:lnTo>
                    <a:pt x="215" y="231"/>
                  </a:lnTo>
                  <a:lnTo>
                    <a:pt x="217" y="231"/>
                  </a:lnTo>
                  <a:lnTo>
                    <a:pt x="219" y="231"/>
                  </a:lnTo>
                  <a:lnTo>
                    <a:pt x="219" y="231"/>
                  </a:lnTo>
                  <a:lnTo>
                    <a:pt x="219" y="231"/>
                  </a:lnTo>
                  <a:lnTo>
                    <a:pt x="219" y="231"/>
                  </a:lnTo>
                  <a:lnTo>
                    <a:pt x="225" y="229"/>
                  </a:lnTo>
                  <a:lnTo>
                    <a:pt x="225" y="229"/>
                  </a:lnTo>
                  <a:lnTo>
                    <a:pt x="228" y="221"/>
                  </a:lnTo>
                  <a:lnTo>
                    <a:pt x="228" y="221"/>
                  </a:lnTo>
                  <a:lnTo>
                    <a:pt x="228" y="221"/>
                  </a:lnTo>
                  <a:lnTo>
                    <a:pt x="228" y="221"/>
                  </a:lnTo>
                  <a:lnTo>
                    <a:pt x="228" y="221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5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GPN_DIN Condensed Regular"/>
                <a:ea typeface="+mn-ea"/>
                <a:cs typeface="+mn-cs"/>
              </a:endParaRPr>
            </a:p>
          </p:txBody>
        </p:sp>
        <p:sp>
          <p:nvSpPr>
            <p:cNvPr id="87" name="Freeform 42">
              <a:extLst>
                <a:ext uri="{FF2B5EF4-FFF2-40B4-BE49-F238E27FC236}">
                  <a16:creationId xmlns:a16="http://schemas.microsoft.com/office/drawing/2014/main" id="{1EDC0DF4-7519-4F19-B9D0-074186840C0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7478" y="3708530"/>
              <a:ext cx="383762" cy="521159"/>
            </a:xfrm>
            <a:custGeom>
              <a:avLst/>
              <a:gdLst>
                <a:gd name="T0" fmla="*/ 72 w 162"/>
                <a:gd name="T1" fmla="*/ 218 h 220"/>
                <a:gd name="T2" fmla="*/ 88 w 162"/>
                <a:gd name="T3" fmla="*/ 220 h 220"/>
                <a:gd name="T4" fmla="*/ 96 w 162"/>
                <a:gd name="T5" fmla="*/ 214 h 220"/>
                <a:gd name="T6" fmla="*/ 102 w 162"/>
                <a:gd name="T7" fmla="*/ 196 h 220"/>
                <a:gd name="T8" fmla="*/ 116 w 162"/>
                <a:gd name="T9" fmla="*/ 194 h 220"/>
                <a:gd name="T10" fmla="*/ 118 w 162"/>
                <a:gd name="T11" fmla="*/ 178 h 220"/>
                <a:gd name="T12" fmla="*/ 118 w 162"/>
                <a:gd name="T13" fmla="*/ 160 h 220"/>
                <a:gd name="T14" fmla="*/ 130 w 162"/>
                <a:gd name="T15" fmla="*/ 144 h 220"/>
                <a:gd name="T16" fmla="*/ 140 w 162"/>
                <a:gd name="T17" fmla="*/ 146 h 220"/>
                <a:gd name="T18" fmla="*/ 148 w 162"/>
                <a:gd name="T19" fmla="*/ 146 h 220"/>
                <a:gd name="T20" fmla="*/ 158 w 162"/>
                <a:gd name="T21" fmla="*/ 146 h 220"/>
                <a:gd name="T22" fmla="*/ 158 w 162"/>
                <a:gd name="T23" fmla="*/ 132 h 220"/>
                <a:gd name="T24" fmla="*/ 158 w 162"/>
                <a:gd name="T25" fmla="*/ 124 h 220"/>
                <a:gd name="T26" fmla="*/ 162 w 162"/>
                <a:gd name="T27" fmla="*/ 118 h 220"/>
                <a:gd name="T28" fmla="*/ 148 w 162"/>
                <a:gd name="T29" fmla="*/ 104 h 220"/>
                <a:gd name="T30" fmla="*/ 152 w 162"/>
                <a:gd name="T31" fmla="*/ 86 h 220"/>
                <a:gd name="T32" fmla="*/ 158 w 162"/>
                <a:gd name="T33" fmla="*/ 78 h 220"/>
                <a:gd name="T34" fmla="*/ 162 w 162"/>
                <a:gd name="T35" fmla="*/ 64 h 220"/>
                <a:gd name="T36" fmla="*/ 140 w 162"/>
                <a:gd name="T37" fmla="*/ 50 h 220"/>
                <a:gd name="T38" fmla="*/ 128 w 162"/>
                <a:gd name="T39" fmla="*/ 38 h 220"/>
                <a:gd name="T40" fmla="*/ 122 w 162"/>
                <a:gd name="T41" fmla="*/ 16 h 220"/>
                <a:gd name="T42" fmla="*/ 118 w 162"/>
                <a:gd name="T43" fmla="*/ 24 h 220"/>
                <a:gd name="T44" fmla="*/ 112 w 162"/>
                <a:gd name="T45" fmla="*/ 18 h 220"/>
                <a:gd name="T46" fmla="*/ 98 w 162"/>
                <a:gd name="T47" fmla="*/ 6 h 220"/>
                <a:gd name="T48" fmla="*/ 92 w 162"/>
                <a:gd name="T49" fmla="*/ 16 h 220"/>
                <a:gd name="T50" fmla="*/ 94 w 162"/>
                <a:gd name="T51" fmla="*/ 34 h 220"/>
                <a:gd name="T52" fmla="*/ 96 w 162"/>
                <a:gd name="T53" fmla="*/ 44 h 220"/>
                <a:gd name="T54" fmla="*/ 72 w 162"/>
                <a:gd name="T55" fmla="*/ 30 h 220"/>
                <a:gd name="T56" fmla="*/ 50 w 162"/>
                <a:gd name="T57" fmla="*/ 32 h 220"/>
                <a:gd name="T58" fmla="*/ 40 w 162"/>
                <a:gd name="T59" fmla="*/ 36 h 220"/>
                <a:gd name="T60" fmla="*/ 22 w 162"/>
                <a:gd name="T61" fmla="*/ 28 h 220"/>
                <a:gd name="T62" fmla="*/ 14 w 162"/>
                <a:gd name="T63" fmla="*/ 12 h 220"/>
                <a:gd name="T64" fmla="*/ 2 w 162"/>
                <a:gd name="T65" fmla="*/ 12 h 220"/>
                <a:gd name="T66" fmla="*/ 0 w 162"/>
                <a:gd name="T67" fmla="*/ 52 h 220"/>
                <a:gd name="T68" fmla="*/ 4 w 162"/>
                <a:gd name="T69" fmla="*/ 70 h 220"/>
                <a:gd name="T70" fmla="*/ 10 w 162"/>
                <a:gd name="T71" fmla="*/ 112 h 220"/>
                <a:gd name="T72" fmla="*/ 10 w 162"/>
                <a:gd name="T73" fmla="*/ 152 h 220"/>
                <a:gd name="T74" fmla="*/ 4 w 162"/>
                <a:gd name="T75" fmla="*/ 184 h 220"/>
                <a:gd name="T76" fmla="*/ 6 w 162"/>
                <a:gd name="T77" fmla="*/ 192 h 220"/>
                <a:gd name="T78" fmla="*/ 18 w 162"/>
                <a:gd name="T79" fmla="*/ 196 h 220"/>
                <a:gd name="T80" fmla="*/ 28 w 162"/>
                <a:gd name="T81" fmla="*/ 214 h 220"/>
                <a:gd name="T82" fmla="*/ 54 w 162"/>
                <a:gd name="T83" fmla="*/ 202 h 220"/>
                <a:gd name="T84" fmla="*/ 64 w 162"/>
                <a:gd name="T85" fmla="*/ 198 h 220"/>
                <a:gd name="T86" fmla="*/ 28 w 162"/>
                <a:gd name="T87" fmla="*/ 190 h 220"/>
                <a:gd name="T88" fmla="*/ 22 w 162"/>
                <a:gd name="T89" fmla="*/ 168 h 220"/>
                <a:gd name="T90" fmla="*/ 32 w 162"/>
                <a:gd name="T91" fmla="*/ 160 h 220"/>
                <a:gd name="T92" fmla="*/ 38 w 162"/>
                <a:gd name="T93" fmla="*/ 166 h 220"/>
                <a:gd name="T94" fmla="*/ 44 w 162"/>
                <a:gd name="T95" fmla="*/ 160 h 220"/>
                <a:gd name="T96" fmla="*/ 56 w 162"/>
                <a:gd name="T97" fmla="*/ 150 h 220"/>
                <a:gd name="T98" fmla="*/ 68 w 162"/>
                <a:gd name="T99" fmla="*/ 142 h 220"/>
                <a:gd name="T100" fmla="*/ 72 w 162"/>
                <a:gd name="T101" fmla="*/ 130 h 220"/>
                <a:gd name="T102" fmla="*/ 64 w 162"/>
                <a:gd name="T103" fmla="*/ 124 h 220"/>
                <a:gd name="T104" fmla="*/ 48 w 162"/>
                <a:gd name="T105" fmla="*/ 118 h 220"/>
                <a:gd name="T106" fmla="*/ 40 w 162"/>
                <a:gd name="T107" fmla="*/ 92 h 220"/>
                <a:gd name="T108" fmla="*/ 50 w 162"/>
                <a:gd name="T109" fmla="*/ 98 h 220"/>
                <a:gd name="T110" fmla="*/ 56 w 162"/>
                <a:gd name="T111" fmla="*/ 114 h 220"/>
                <a:gd name="T112" fmla="*/ 72 w 162"/>
                <a:gd name="T113" fmla="*/ 112 h 220"/>
                <a:gd name="T114" fmla="*/ 86 w 162"/>
                <a:gd name="T115" fmla="*/ 136 h 220"/>
                <a:gd name="T116" fmla="*/ 82 w 162"/>
                <a:gd name="T117" fmla="*/ 166 h 220"/>
                <a:gd name="T118" fmla="*/ 72 w 162"/>
                <a:gd name="T119" fmla="*/ 160 h 220"/>
                <a:gd name="T120" fmla="*/ 56 w 162"/>
                <a:gd name="T121" fmla="*/ 176 h 220"/>
                <a:gd name="T122" fmla="*/ 36 w 162"/>
                <a:gd name="T123" fmla="*/ 190 h 220"/>
                <a:gd name="T124" fmla="*/ 28 w 162"/>
                <a:gd name="T125" fmla="*/ 192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62" h="220">
                  <a:moveTo>
                    <a:pt x="64" y="198"/>
                  </a:moveTo>
                  <a:lnTo>
                    <a:pt x="64" y="198"/>
                  </a:lnTo>
                  <a:lnTo>
                    <a:pt x="66" y="202"/>
                  </a:lnTo>
                  <a:lnTo>
                    <a:pt x="68" y="206"/>
                  </a:lnTo>
                  <a:lnTo>
                    <a:pt x="72" y="218"/>
                  </a:lnTo>
                  <a:lnTo>
                    <a:pt x="72" y="218"/>
                  </a:lnTo>
                  <a:lnTo>
                    <a:pt x="72" y="220"/>
                  </a:lnTo>
                  <a:lnTo>
                    <a:pt x="76" y="220"/>
                  </a:lnTo>
                  <a:lnTo>
                    <a:pt x="88" y="220"/>
                  </a:lnTo>
                  <a:lnTo>
                    <a:pt x="88" y="220"/>
                  </a:lnTo>
                  <a:lnTo>
                    <a:pt x="90" y="220"/>
                  </a:lnTo>
                  <a:lnTo>
                    <a:pt x="90" y="220"/>
                  </a:lnTo>
                  <a:lnTo>
                    <a:pt x="92" y="218"/>
                  </a:lnTo>
                  <a:lnTo>
                    <a:pt x="92" y="212"/>
                  </a:lnTo>
                  <a:lnTo>
                    <a:pt x="96" y="214"/>
                  </a:lnTo>
                  <a:lnTo>
                    <a:pt x="102" y="212"/>
                  </a:lnTo>
                  <a:lnTo>
                    <a:pt x="100" y="210"/>
                  </a:lnTo>
                  <a:lnTo>
                    <a:pt x="100" y="210"/>
                  </a:lnTo>
                  <a:lnTo>
                    <a:pt x="102" y="196"/>
                  </a:lnTo>
                  <a:lnTo>
                    <a:pt x="102" y="196"/>
                  </a:lnTo>
                  <a:lnTo>
                    <a:pt x="106" y="194"/>
                  </a:lnTo>
                  <a:lnTo>
                    <a:pt x="108" y="194"/>
                  </a:lnTo>
                  <a:lnTo>
                    <a:pt x="114" y="194"/>
                  </a:lnTo>
                  <a:lnTo>
                    <a:pt x="114" y="194"/>
                  </a:lnTo>
                  <a:lnTo>
                    <a:pt x="116" y="194"/>
                  </a:lnTo>
                  <a:lnTo>
                    <a:pt x="118" y="194"/>
                  </a:lnTo>
                  <a:lnTo>
                    <a:pt x="118" y="190"/>
                  </a:lnTo>
                  <a:lnTo>
                    <a:pt x="118" y="180"/>
                  </a:lnTo>
                  <a:lnTo>
                    <a:pt x="118" y="180"/>
                  </a:lnTo>
                  <a:lnTo>
                    <a:pt x="118" y="178"/>
                  </a:lnTo>
                  <a:lnTo>
                    <a:pt x="120" y="174"/>
                  </a:lnTo>
                  <a:lnTo>
                    <a:pt x="122" y="172"/>
                  </a:lnTo>
                  <a:lnTo>
                    <a:pt x="116" y="164"/>
                  </a:lnTo>
                  <a:lnTo>
                    <a:pt x="116" y="164"/>
                  </a:lnTo>
                  <a:lnTo>
                    <a:pt x="118" y="160"/>
                  </a:lnTo>
                  <a:lnTo>
                    <a:pt x="120" y="154"/>
                  </a:lnTo>
                  <a:lnTo>
                    <a:pt x="120" y="154"/>
                  </a:lnTo>
                  <a:lnTo>
                    <a:pt x="122" y="150"/>
                  </a:lnTo>
                  <a:lnTo>
                    <a:pt x="128" y="146"/>
                  </a:lnTo>
                  <a:lnTo>
                    <a:pt x="130" y="144"/>
                  </a:lnTo>
                  <a:lnTo>
                    <a:pt x="132" y="138"/>
                  </a:lnTo>
                  <a:lnTo>
                    <a:pt x="132" y="138"/>
                  </a:lnTo>
                  <a:lnTo>
                    <a:pt x="136" y="138"/>
                  </a:lnTo>
                  <a:lnTo>
                    <a:pt x="138" y="144"/>
                  </a:lnTo>
                  <a:lnTo>
                    <a:pt x="140" y="146"/>
                  </a:lnTo>
                  <a:lnTo>
                    <a:pt x="144" y="148"/>
                  </a:lnTo>
                  <a:lnTo>
                    <a:pt x="144" y="148"/>
                  </a:lnTo>
                  <a:lnTo>
                    <a:pt x="144" y="148"/>
                  </a:lnTo>
                  <a:lnTo>
                    <a:pt x="144" y="148"/>
                  </a:lnTo>
                  <a:lnTo>
                    <a:pt x="148" y="146"/>
                  </a:lnTo>
                  <a:lnTo>
                    <a:pt x="152" y="142"/>
                  </a:lnTo>
                  <a:lnTo>
                    <a:pt x="152" y="142"/>
                  </a:lnTo>
                  <a:lnTo>
                    <a:pt x="154" y="144"/>
                  </a:lnTo>
                  <a:lnTo>
                    <a:pt x="158" y="146"/>
                  </a:lnTo>
                  <a:lnTo>
                    <a:pt x="158" y="146"/>
                  </a:lnTo>
                  <a:lnTo>
                    <a:pt x="160" y="148"/>
                  </a:lnTo>
                  <a:lnTo>
                    <a:pt x="160" y="148"/>
                  </a:lnTo>
                  <a:lnTo>
                    <a:pt x="158" y="144"/>
                  </a:lnTo>
                  <a:lnTo>
                    <a:pt x="158" y="138"/>
                  </a:lnTo>
                  <a:lnTo>
                    <a:pt x="158" y="132"/>
                  </a:lnTo>
                  <a:lnTo>
                    <a:pt x="158" y="132"/>
                  </a:lnTo>
                  <a:lnTo>
                    <a:pt x="158" y="130"/>
                  </a:lnTo>
                  <a:lnTo>
                    <a:pt x="158" y="128"/>
                  </a:lnTo>
                  <a:lnTo>
                    <a:pt x="158" y="126"/>
                  </a:lnTo>
                  <a:lnTo>
                    <a:pt x="158" y="124"/>
                  </a:lnTo>
                  <a:lnTo>
                    <a:pt x="158" y="124"/>
                  </a:lnTo>
                  <a:lnTo>
                    <a:pt x="162" y="122"/>
                  </a:lnTo>
                  <a:lnTo>
                    <a:pt x="162" y="120"/>
                  </a:lnTo>
                  <a:lnTo>
                    <a:pt x="162" y="118"/>
                  </a:lnTo>
                  <a:lnTo>
                    <a:pt x="162" y="118"/>
                  </a:lnTo>
                  <a:lnTo>
                    <a:pt x="160" y="118"/>
                  </a:lnTo>
                  <a:lnTo>
                    <a:pt x="158" y="112"/>
                  </a:lnTo>
                  <a:lnTo>
                    <a:pt x="154" y="110"/>
                  </a:lnTo>
                  <a:lnTo>
                    <a:pt x="154" y="110"/>
                  </a:lnTo>
                  <a:lnTo>
                    <a:pt x="148" y="104"/>
                  </a:lnTo>
                  <a:lnTo>
                    <a:pt x="146" y="100"/>
                  </a:lnTo>
                  <a:lnTo>
                    <a:pt x="146" y="98"/>
                  </a:lnTo>
                  <a:lnTo>
                    <a:pt x="148" y="96"/>
                  </a:lnTo>
                  <a:lnTo>
                    <a:pt x="148" y="96"/>
                  </a:lnTo>
                  <a:lnTo>
                    <a:pt x="152" y="86"/>
                  </a:lnTo>
                  <a:lnTo>
                    <a:pt x="154" y="82"/>
                  </a:lnTo>
                  <a:lnTo>
                    <a:pt x="154" y="82"/>
                  </a:lnTo>
                  <a:lnTo>
                    <a:pt x="154" y="80"/>
                  </a:lnTo>
                  <a:lnTo>
                    <a:pt x="158" y="78"/>
                  </a:lnTo>
                  <a:lnTo>
                    <a:pt x="158" y="78"/>
                  </a:lnTo>
                  <a:lnTo>
                    <a:pt x="160" y="76"/>
                  </a:lnTo>
                  <a:lnTo>
                    <a:pt x="162" y="74"/>
                  </a:lnTo>
                  <a:lnTo>
                    <a:pt x="162" y="68"/>
                  </a:lnTo>
                  <a:lnTo>
                    <a:pt x="162" y="64"/>
                  </a:lnTo>
                  <a:lnTo>
                    <a:pt x="162" y="64"/>
                  </a:lnTo>
                  <a:lnTo>
                    <a:pt x="154" y="56"/>
                  </a:lnTo>
                  <a:lnTo>
                    <a:pt x="144" y="50"/>
                  </a:lnTo>
                  <a:lnTo>
                    <a:pt x="144" y="50"/>
                  </a:lnTo>
                  <a:lnTo>
                    <a:pt x="144" y="50"/>
                  </a:lnTo>
                  <a:lnTo>
                    <a:pt x="140" y="50"/>
                  </a:lnTo>
                  <a:lnTo>
                    <a:pt x="136" y="50"/>
                  </a:lnTo>
                  <a:lnTo>
                    <a:pt x="132" y="46"/>
                  </a:lnTo>
                  <a:lnTo>
                    <a:pt x="132" y="46"/>
                  </a:lnTo>
                  <a:lnTo>
                    <a:pt x="128" y="40"/>
                  </a:lnTo>
                  <a:lnTo>
                    <a:pt x="128" y="38"/>
                  </a:lnTo>
                  <a:lnTo>
                    <a:pt x="134" y="36"/>
                  </a:lnTo>
                  <a:lnTo>
                    <a:pt x="134" y="22"/>
                  </a:lnTo>
                  <a:lnTo>
                    <a:pt x="134" y="22"/>
                  </a:lnTo>
                  <a:lnTo>
                    <a:pt x="128" y="18"/>
                  </a:lnTo>
                  <a:lnTo>
                    <a:pt x="122" y="16"/>
                  </a:lnTo>
                  <a:lnTo>
                    <a:pt x="120" y="16"/>
                  </a:lnTo>
                  <a:lnTo>
                    <a:pt x="120" y="16"/>
                  </a:lnTo>
                  <a:lnTo>
                    <a:pt x="118" y="18"/>
                  </a:lnTo>
                  <a:lnTo>
                    <a:pt x="118" y="22"/>
                  </a:lnTo>
                  <a:lnTo>
                    <a:pt x="118" y="24"/>
                  </a:lnTo>
                  <a:lnTo>
                    <a:pt x="118" y="28"/>
                  </a:lnTo>
                  <a:lnTo>
                    <a:pt x="118" y="28"/>
                  </a:lnTo>
                  <a:lnTo>
                    <a:pt x="118" y="28"/>
                  </a:lnTo>
                  <a:lnTo>
                    <a:pt x="116" y="22"/>
                  </a:lnTo>
                  <a:lnTo>
                    <a:pt x="112" y="18"/>
                  </a:lnTo>
                  <a:lnTo>
                    <a:pt x="110" y="12"/>
                  </a:lnTo>
                  <a:lnTo>
                    <a:pt x="106" y="10"/>
                  </a:lnTo>
                  <a:lnTo>
                    <a:pt x="106" y="10"/>
                  </a:lnTo>
                  <a:lnTo>
                    <a:pt x="102" y="8"/>
                  </a:lnTo>
                  <a:lnTo>
                    <a:pt x="98" y="6"/>
                  </a:lnTo>
                  <a:lnTo>
                    <a:pt x="96" y="0"/>
                  </a:lnTo>
                  <a:lnTo>
                    <a:pt x="96" y="0"/>
                  </a:lnTo>
                  <a:lnTo>
                    <a:pt x="94" y="8"/>
                  </a:lnTo>
                  <a:lnTo>
                    <a:pt x="92" y="10"/>
                  </a:lnTo>
                  <a:lnTo>
                    <a:pt x="92" y="16"/>
                  </a:lnTo>
                  <a:lnTo>
                    <a:pt x="92" y="16"/>
                  </a:lnTo>
                  <a:lnTo>
                    <a:pt x="94" y="20"/>
                  </a:lnTo>
                  <a:lnTo>
                    <a:pt x="94" y="28"/>
                  </a:lnTo>
                  <a:lnTo>
                    <a:pt x="94" y="34"/>
                  </a:lnTo>
                  <a:lnTo>
                    <a:pt x="94" y="34"/>
                  </a:lnTo>
                  <a:lnTo>
                    <a:pt x="98" y="40"/>
                  </a:lnTo>
                  <a:lnTo>
                    <a:pt x="98" y="44"/>
                  </a:lnTo>
                  <a:lnTo>
                    <a:pt x="98" y="44"/>
                  </a:lnTo>
                  <a:lnTo>
                    <a:pt x="96" y="44"/>
                  </a:lnTo>
                  <a:lnTo>
                    <a:pt x="96" y="44"/>
                  </a:lnTo>
                  <a:lnTo>
                    <a:pt x="92" y="42"/>
                  </a:lnTo>
                  <a:lnTo>
                    <a:pt x="86" y="36"/>
                  </a:lnTo>
                  <a:lnTo>
                    <a:pt x="78" y="32"/>
                  </a:lnTo>
                  <a:lnTo>
                    <a:pt x="74" y="30"/>
                  </a:lnTo>
                  <a:lnTo>
                    <a:pt x="72" y="30"/>
                  </a:lnTo>
                  <a:lnTo>
                    <a:pt x="72" y="30"/>
                  </a:lnTo>
                  <a:lnTo>
                    <a:pt x="66" y="30"/>
                  </a:lnTo>
                  <a:lnTo>
                    <a:pt x="62" y="32"/>
                  </a:lnTo>
                  <a:lnTo>
                    <a:pt x="56" y="34"/>
                  </a:lnTo>
                  <a:lnTo>
                    <a:pt x="50" y="32"/>
                  </a:lnTo>
                  <a:lnTo>
                    <a:pt x="50" y="32"/>
                  </a:lnTo>
                  <a:lnTo>
                    <a:pt x="48" y="32"/>
                  </a:lnTo>
                  <a:lnTo>
                    <a:pt x="46" y="34"/>
                  </a:lnTo>
                  <a:lnTo>
                    <a:pt x="44" y="34"/>
                  </a:lnTo>
                  <a:lnTo>
                    <a:pt x="40" y="36"/>
                  </a:lnTo>
                  <a:lnTo>
                    <a:pt x="40" y="36"/>
                  </a:lnTo>
                  <a:lnTo>
                    <a:pt x="38" y="36"/>
                  </a:lnTo>
                  <a:lnTo>
                    <a:pt x="30" y="34"/>
                  </a:lnTo>
                  <a:lnTo>
                    <a:pt x="26" y="32"/>
                  </a:lnTo>
                  <a:lnTo>
                    <a:pt x="22" y="28"/>
                  </a:lnTo>
                  <a:lnTo>
                    <a:pt x="22" y="28"/>
                  </a:lnTo>
                  <a:lnTo>
                    <a:pt x="18" y="18"/>
                  </a:lnTo>
                  <a:lnTo>
                    <a:pt x="18" y="14"/>
                  </a:lnTo>
                  <a:lnTo>
                    <a:pt x="14" y="12"/>
                  </a:lnTo>
                  <a:lnTo>
                    <a:pt x="14" y="12"/>
                  </a:lnTo>
                  <a:lnTo>
                    <a:pt x="8" y="10"/>
                  </a:lnTo>
                  <a:lnTo>
                    <a:pt x="4" y="10"/>
                  </a:lnTo>
                  <a:lnTo>
                    <a:pt x="4" y="10"/>
                  </a:lnTo>
                  <a:lnTo>
                    <a:pt x="2" y="12"/>
                  </a:lnTo>
                  <a:lnTo>
                    <a:pt x="2" y="12"/>
                  </a:lnTo>
                  <a:lnTo>
                    <a:pt x="2" y="18"/>
                  </a:lnTo>
                  <a:lnTo>
                    <a:pt x="2" y="24"/>
                  </a:lnTo>
                  <a:lnTo>
                    <a:pt x="4" y="36"/>
                  </a:lnTo>
                  <a:lnTo>
                    <a:pt x="4" y="36"/>
                  </a:lnTo>
                  <a:lnTo>
                    <a:pt x="0" y="52"/>
                  </a:lnTo>
                  <a:lnTo>
                    <a:pt x="0" y="62"/>
                  </a:lnTo>
                  <a:lnTo>
                    <a:pt x="0" y="64"/>
                  </a:lnTo>
                  <a:lnTo>
                    <a:pt x="2" y="66"/>
                  </a:lnTo>
                  <a:lnTo>
                    <a:pt x="2" y="66"/>
                  </a:lnTo>
                  <a:lnTo>
                    <a:pt x="4" y="70"/>
                  </a:lnTo>
                  <a:lnTo>
                    <a:pt x="4" y="78"/>
                  </a:lnTo>
                  <a:lnTo>
                    <a:pt x="4" y="86"/>
                  </a:lnTo>
                  <a:lnTo>
                    <a:pt x="4" y="86"/>
                  </a:lnTo>
                  <a:lnTo>
                    <a:pt x="6" y="100"/>
                  </a:lnTo>
                  <a:lnTo>
                    <a:pt x="10" y="112"/>
                  </a:lnTo>
                  <a:lnTo>
                    <a:pt x="10" y="112"/>
                  </a:lnTo>
                  <a:lnTo>
                    <a:pt x="14" y="118"/>
                  </a:lnTo>
                  <a:lnTo>
                    <a:pt x="14" y="124"/>
                  </a:lnTo>
                  <a:lnTo>
                    <a:pt x="14" y="136"/>
                  </a:lnTo>
                  <a:lnTo>
                    <a:pt x="10" y="152"/>
                  </a:lnTo>
                  <a:lnTo>
                    <a:pt x="8" y="164"/>
                  </a:lnTo>
                  <a:lnTo>
                    <a:pt x="8" y="164"/>
                  </a:lnTo>
                  <a:lnTo>
                    <a:pt x="8" y="174"/>
                  </a:lnTo>
                  <a:lnTo>
                    <a:pt x="6" y="180"/>
                  </a:lnTo>
                  <a:lnTo>
                    <a:pt x="4" y="184"/>
                  </a:lnTo>
                  <a:lnTo>
                    <a:pt x="4" y="184"/>
                  </a:lnTo>
                  <a:lnTo>
                    <a:pt x="4" y="190"/>
                  </a:lnTo>
                  <a:lnTo>
                    <a:pt x="4" y="192"/>
                  </a:lnTo>
                  <a:lnTo>
                    <a:pt x="6" y="192"/>
                  </a:lnTo>
                  <a:lnTo>
                    <a:pt x="6" y="192"/>
                  </a:lnTo>
                  <a:lnTo>
                    <a:pt x="8" y="192"/>
                  </a:lnTo>
                  <a:lnTo>
                    <a:pt x="14" y="192"/>
                  </a:lnTo>
                  <a:lnTo>
                    <a:pt x="16" y="194"/>
                  </a:lnTo>
                  <a:lnTo>
                    <a:pt x="16" y="194"/>
                  </a:lnTo>
                  <a:lnTo>
                    <a:pt x="18" y="196"/>
                  </a:lnTo>
                  <a:lnTo>
                    <a:pt x="22" y="202"/>
                  </a:lnTo>
                  <a:lnTo>
                    <a:pt x="28" y="214"/>
                  </a:lnTo>
                  <a:lnTo>
                    <a:pt x="28" y="214"/>
                  </a:lnTo>
                  <a:lnTo>
                    <a:pt x="28" y="214"/>
                  </a:lnTo>
                  <a:lnTo>
                    <a:pt x="28" y="214"/>
                  </a:lnTo>
                  <a:lnTo>
                    <a:pt x="40" y="206"/>
                  </a:lnTo>
                  <a:lnTo>
                    <a:pt x="44" y="204"/>
                  </a:lnTo>
                  <a:lnTo>
                    <a:pt x="50" y="204"/>
                  </a:lnTo>
                  <a:lnTo>
                    <a:pt x="50" y="204"/>
                  </a:lnTo>
                  <a:lnTo>
                    <a:pt x="54" y="202"/>
                  </a:lnTo>
                  <a:lnTo>
                    <a:pt x="60" y="202"/>
                  </a:lnTo>
                  <a:lnTo>
                    <a:pt x="62" y="200"/>
                  </a:lnTo>
                  <a:lnTo>
                    <a:pt x="64" y="198"/>
                  </a:lnTo>
                  <a:lnTo>
                    <a:pt x="64" y="198"/>
                  </a:lnTo>
                  <a:lnTo>
                    <a:pt x="64" y="198"/>
                  </a:lnTo>
                  <a:lnTo>
                    <a:pt x="64" y="198"/>
                  </a:lnTo>
                  <a:lnTo>
                    <a:pt x="64" y="198"/>
                  </a:lnTo>
                  <a:close/>
                  <a:moveTo>
                    <a:pt x="28" y="192"/>
                  </a:moveTo>
                  <a:lnTo>
                    <a:pt x="28" y="192"/>
                  </a:lnTo>
                  <a:lnTo>
                    <a:pt x="28" y="190"/>
                  </a:lnTo>
                  <a:lnTo>
                    <a:pt x="28" y="184"/>
                  </a:lnTo>
                  <a:lnTo>
                    <a:pt x="28" y="180"/>
                  </a:lnTo>
                  <a:lnTo>
                    <a:pt x="26" y="176"/>
                  </a:lnTo>
                  <a:lnTo>
                    <a:pt x="26" y="176"/>
                  </a:lnTo>
                  <a:lnTo>
                    <a:pt x="22" y="168"/>
                  </a:lnTo>
                  <a:lnTo>
                    <a:pt x="22" y="166"/>
                  </a:lnTo>
                  <a:lnTo>
                    <a:pt x="24" y="164"/>
                  </a:lnTo>
                  <a:lnTo>
                    <a:pt x="24" y="164"/>
                  </a:lnTo>
                  <a:lnTo>
                    <a:pt x="28" y="164"/>
                  </a:lnTo>
                  <a:lnTo>
                    <a:pt x="32" y="160"/>
                  </a:lnTo>
                  <a:lnTo>
                    <a:pt x="38" y="164"/>
                  </a:lnTo>
                  <a:lnTo>
                    <a:pt x="38" y="164"/>
                  </a:lnTo>
                  <a:lnTo>
                    <a:pt x="38" y="164"/>
                  </a:lnTo>
                  <a:lnTo>
                    <a:pt x="38" y="164"/>
                  </a:lnTo>
                  <a:lnTo>
                    <a:pt x="38" y="166"/>
                  </a:lnTo>
                  <a:lnTo>
                    <a:pt x="40" y="168"/>
                  </a:lnTo>
                  <a:lnTo>
                    <a:pt x="40" y="168"/>
                  </a:lnTo>
                  <a:lnTo>
                    <a:pt x="42" y="168"/>
                  </a:lnTo>
                  <a:lnTo>
                    <a:pt x="42" y="168"/>
                  </a:lnTo>
                  <a:lnTo>
                    <a:pt x="44" y="160"/>
                  </a:lnTo>
                  <a:lnTo>
                    <a:pt x="46" y="158"/>
                  </a:lnTo>
                  <a:lnTo>
                    <a:pt x="50" y="154"/>
                  </a:lnTo>
                  <a:lnTo>
                    <a:pt x="50" y="154"/>
                  </a:lnTo>
                  <a:lnTo>
                    <a:pt x="52" y="150"/>
                  </a:lnTo>
                  <a:lnTo>
                    <a:pt x="56" y="150"/>
                  </a:lnTo>
                  <a:lnTo>
                    <a:pt x="62" y="150"/>
                  </a:lnTo>
                  <a:lnTo>
                    <a:pt x="66" y="148"/>
                  </a:lnTo>
                  <a:lnTo>
                    <a:pt x="66" y="148"/>
                  </a:lnTo>
                  <a:lnTo>
                    <a:pt x="66" y="146"/>
                  </a:lnTo>
                  <a:lnTo>
                    <a:pt x="68" y="142"/>
                  </a:lnTo>
                  <a:lnTo>
                    <a:pt x="72" y="136"/>
                  </a:lnTo>
                  <a:lnTo>
                    <a:pt x="72" y="136"/>
                  </a:lnTo>
                  <a:lnTo>
                    <a:pt x="74" y="132"/>
                  </a:lnTo>
                  <a:lnTo>
                    <a:pt x="74" y="132"/>
                  </a:lnTo>
                  <a:lnTo>
                    <a:pt x="72" y="130"/>
                  </a:lnTo>
                  <a:lnTo>
                    <a:pt x="72" y="130"/>
                  </a:lnTo>
                  <a:lnTo>
                    <a:pt x="68" y="122"/>
                  </a:lnTo>
                  <a:lnTo>
                    <a:pt x="66" y="118"/>
                  </a:lnTo>
                  <a:lnTo>
                    <a:pt x="66" y="118"/>
                  </a:lnTo>
                  <a:lnTo>
                    <a:pt x="64" y="124"/>
                  </a:lnTo>
                  <a:lnTo>
                    <a:pt x="60" y="128"/>
                  </a:lnTo>
                  <a:lnTo>
                    <a:pt x="60" y="130"/>
                  </a:lnTo>
                  <a:lnTo>
                    <a:pt x="56" y="128"/>
                  </a:lnTo>
                  <a:lnTo>
                    <a:pt x="56" y="128"/>
                  </a:lnTo>
                  <a:lnTo>
                    <a:pt x="48" y="118"/>
                  </a:lnTo>
                  <a:lnTo>
                    <a:pt x="44" y="110"/>
                  </a:lnTo>
                  <a:lnTo>
                    <a:pt x="42" y="104"/>
                  </a:lnTo>
                  <a:lnTo>
                    <a:pt x="42" y="104"/>
                  </a:lnTo>
                  <a:lnTo>
                    <a:pt x="40" y="96"/>
                  </a:lnTo>
                  <a:lnTo>
                    <a:pt x="40" y="92"/>
                  </a:lnTo>
                  <a:lnTo>
                    <a:pt x="42" y="90"/>
                  </a:lnTo>
                  <a:lnTo>
                    <a:pt x="42" y="90"/>
                  </a:lnTo>
                  <a:lnTo>
                    <a:pt x="44" y="90"/>
                  </a:lnTo>
                  <a:lnTo>
                    <a:pt x="46" y="92"/>
                  </a:lnTo>
                  <a:lnTo>
                    <a:pt x="50" y="98"/>
                  </a:lnTo>
                  <a:lnTo>
                    <a:pt x="50" y="102"/>
                  </a:lnTo>
                  <a:lnTo>
                    <a:pt x="50" y="102"/>
                  </a:lnTo>
                  <a:lnTo>
                    <a:pt x="50" y="108"/>
                  </a:lnTo>
                  <a:lnTo>
                    <a:pt x="54" y="110"/>
                  </a:lnTo>
                  <a:lnTo>
                    <a:pt x="56" y="114"/>
                  </a:lnTo>
                  <a:lnTo>
                    <a:pt x="60" y="118"/>
                  </a:lnTo>
                  <a:lnTo>
                    <a:pt x="60" y="118"/>
                  </a:lnTo>
                  <a:lnTo>
                    <a:pt x="60" y="118"/>
                  </a:lnTo>
                  <a:lnTo>
                    <a:pt x="66" y="112"/>
                  </a:lnTo>
                  <a:lnTo>
                    <a:pt x="72" y="112"/>
                  </a:lnTo>
                  <a:lnTo>
                    <a:pt x="72" y="112"/>
                  </a:lnTo>
                  <a:lnTo>
                    <a:pt x="74" y="118"/>
                  </a:lnTo>
                  <a:lnTo>
                    <a:pt x="74" y="118"/>
                  </a:lnTo>
                  <a:lnTo>
                    <a:pt x="84" y="130"/>
                  </a:lnTo>
                  <a:lnTo>
                    <a:pt x="86" y="136"/>
                  </a:lnTo>
                  <a:lnTo>
                    <a:pt x="88" y="144"/>
                  </a:lnTo>
                  <a:lnTo>
                    <a:pt x="88" y="144"/>
                  </a:lnTo>
                  <a:lnTo>
                    <a:pt x="86" y="156"/>
                  </a:lnTo>
                  <a:lnTo>
                    <a:pt x="82" y="166"/>
                  </a:lnTo>
                  <a:lnTo>
                    <a:pt x="82" y="166"/>
                  </a:lnTo>
                  <a:lnTo>
                    <a:pt x="82" y="166"/>
                  </a:lnTo>
                  <a:lnTo>
                    <a:pt x="78" y="166"/>
                  </a:lnTo>
                  <a:lnTo>
                    <a:pt x="76" y="164"/>
                  </a:lnTo>
                  <a:lnTo>
                    <a:pt x="74" y="160"/>
                  </a:lnTo>
                  <a:lnTo>
                    <a:pt x="72" y="160"/>
                  </a:lnTo>
                  <a:lnTo>
                    <a:pt x="72" y="160"/>
                  </a:lnTo>
                  <a:lnTo>
                    <a:pt x="72" y="160"/>
                  </a:lnTo>
                  <a:lnTo>
                    <a:pt x="66" y="168"/>
                  </a:lnTo>
                  <a:lnTo>
                    <a:pt x="62" y="172"/>
                  </a:lnTo>
                  <a:lnTo>
                    <a:pt x="56" y="176"/>
                  </a:lnTo>
                  <a:lnTo>
                    <a:pt x="56" y="176"/>
                  </a:lnTo>
                  <a:lnTo>
                    <a:pt x="50" y="178"/>
                  </a:lnTo>
                  <a:lnTo>
                    <a:pt x="44" y="182"/>
                  </a:lnTo>
                  <a:lnTo>
                    <a:pt x="44" y="182"/>
                  </a:lnTo>
                  <a:lnTo>
                    <a:pt x="36" y="190"/>
                  </a:lnTo>
                  <a:lnTo>
                    <a:pt x="28" y="192"/>
                  </a:lnTo>
                  <a:lnTo>
                    <a:pt x="28" y="192"/>
                  </a:lnTo>
                  <a:lnTo>
                    <a:pt x="28" y="192"/>
                  </a:lnTo>
                  <a:lnTo>
                    <a:pt x="28" y="192"/>
                  </a:lnTo>
                  <a:lnTo>
                    <a:pt x="28" y="192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5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GPN_DIN Condensed Regular"/>
                <a:ea typeface="+mn-ea"/>
                <a:cs typeface="+mn-cs"/>
              </a:endParaRPr>
            </a:p>
          </p:txBody>
        </p:sp>
        <p:sp>
          <p:nvSpPr>
            <p:cNvPr id="88" name="Freeform 43">
              <a:extLst>
                <a:ext uri="{FF2B5EF4-FFF2-40B4-BE49-F238E27FC236}">
                  <a16:creationId xmlns:a16="http://schemas.microsoft.com/office/drawing/2014/main" id="{47FF1A73-6701-4099-A3B6-34BA8237570E}"/>
                </a:ext>
              </a:extLst>
            </p:cNvPr>
            <p:cNvSpPr>
              <a:spLocks/>
            </p:cNvSpPr>
            <p:nvPr/>
          </p:nvSpPr>
          <p:spPr bwMode="auto">
            <a:xfrm>
              <a:off x="427515" y="4459472"/>
              <a:ext cx="194250" cy="142134"/>
            </a:xfrm>
            <a:custGeom>
              <a:avLst/>
              <a:gdLst>
                <a:gd name="T0" fmla="*/ 42 w 82"/>
                <a:gd name="T1" fmla="*/ 58 h 60"/>
                <a:gd name="T2" fmla="*/ 52 w 82"/>
                <a:gd name="T3" fmla="*/ 58 h 60"/>
                <a:gd name="T4" fmla="*/ 54 w 82"/>
                <a:gd name="T5" fmla="*/ 56 h 60"/>
                <a:gd name="T6" fmla="*/ 54 w 82"/>
                <a:gd name="T7" fmla="*/ 46 h 60"/>
                <a:gd name="T8" fmla="*/ 52 w 82"/>
                <a:gd name="T9" fmla="*/ 36 h 60"/>
                <a:gd name="T10" fmla="*/ 54 w 82"/>
                <a:gd name="T11" fmla="*/ 32 h 60"/>
                <a:gd name="T12" fmla="*/ 62 w 82"/>
                <a:gd name="T13" fmla="*/ 30 h 60"/>
                <a:gd name="T14" fmla="*/ 66 w 82"/>
                <a:gd name="T15" fmla="*/ 30 h 60"/>
                <a:gd name="T16" fmla="*/ 70 w 82"/>
                <a:gd name="T17" fmla="*/ 30 h 60"/>
                <a:gd name="T18" fmla="*/ 72 w 82"/>
                <a:gd name="T19" fmla="*/ 30 h 60"/>
                <a:gd name="T20" fmla="*/ 82 w 82"/>
                <a:gd name="T21" fmla="*/ 20 h 60"/>
                <a:gd name="T22" fmla="*/ 78 w 82"/>
                <a:gd name="T23" fmla="*/ 12 h 60"/>
                <a:gd name="T24" fmla="*/ 70 w 82"/>
                <a:gd name="T25" fmla="*/ 2 h 60"/>
                <a:gd name="T26" fmla="*/ 68 w 82"/>
                <a:gd name="T27" fmla="*/ 2 h 60"/>
                <a:gd name="T28" fmla="*/ 68 w 82"/>
                <a:gd name="T29" fmla="*/ 0 h 60"/>
                <a:gd name="T30" fmla="*/ 62 w 82"/>
                <a:gd name="T31" fmla="*/ 4 h 60"/>
                <a:gd name="T32" fmla="*/ 62 w 82"/>
                <a:gd name="T33" fmla="*/ 10 h 60"/>
                <a:gd name="T34" fmla="*/ 60 w 82"/>
                <a:gd name="T35" fmla="*/ 18 h 60"/>
                <a:gd name="T36" fmla="*/ 56 w 82"/>
                <a:gd name="T37" fmla="*/ 20 h 60"/>
                <a:gd name="T38" fmla="*/ 46 w 82"/>
                <a:gd name="T39" fmla="*/ 16 h 60"/>
                <a:gd name="T40" fmla="*/ 36 w 82"/>
                <a:gd name="T41" fmla="*/ 10 h 60"/>
                <a:gd name="T42" fmla="*/ 30 w 82"/>
                <a:gd name="T43" fmla="*/ 8 h 60"/>
                <a:gd name="T44" fmla="*/ 16 w 82"/>
                <a:gd name="T45" fmla="*/ 10 h 60"/>
                <a:gd name="T46" fmla="*/ 6 w 82"/>
                <a:gd name="T47" fmla="*/ 12 h 60"/>
                <a:gd name="T48" fmla="*/ 10 w 82"/>
                <a:gd name="T49" fmla="*/ 26 h 60"/>
                <a:gd name="T50" fmla="*/ 6 w 82"/>
                <a:gd name="T51" fmla="*/ 30 h 60"/>
                <a:gd name="T52" fmla="*/ 0 w 82"/>
                <a:gd name="T53" fmla="*/ 32 h 60"/>
                <a:gd name="T54" fmla="*/ 2 w 82"/>
                <a:gd name="T55" fmla="*/ 38 h 60"/>
                <a:gd name="T56" fmla="*/ 10 w 82"/>
                <a:gd name="T57" fmla="*/ 42 h 60"/>
                <a:gd name="T58" fmla="*/ 14 w 82"/>
                <a:gd name="T59" fmla="*/ 44 h 60"/>
                <a:gd name="T60" fmla="*/ 22 w 82"/>
                <a:gd name="T61" fmla="*/ 50 h 60"/>
                <a:gd name="T62" fmla="*/ 24 w 82"/>
                <a:gd name="T63" fmla="*/ 54 h 60"/>
                <a:gd name="T64" fmla="*/ 34 w 82"/>
                <a:gd name="T65" fmla="*/ 58 h 60"/>
                <a:gd name="T66" fmla="*/ 38 w 82"/>
                <a:gd name="T67" fmla="*/ 58 h 60"/>
                <a:gd name="T68" fmla="*/ 42 w 82"/>
                <a:gd name="T69" fmla="*/ 58 h 60"/>
                <a:gd name="T70" fmla="*/ 42 w 82"/>
                <a:gd name="T71" fmla="*/ 58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82" h="60">
                  <a:moveTo>
                    <a:pt x="42" y="58"/>
                  </a:moveTo>
                  <a:lnTo>
                    <a:pt x="42" y="58"/>
                  </a:lnTo>
                  <a:lnTo>
                    <a:pt x="46" y="60"/>
                  </a:lnTo>
                  <a:lnTo>
                    <a:pt x="52" y="58"/>
                  </a:lnTo>
                  <a:lnTo>
                    <a:pt x="54" y="56"/>
                  </a:lnTo>
                  <a:lnTo>
                    <a:pt x="54" y="56"/>
                  </a:lnTo>
                  <a:lnTo>
                    <a:pt x="54" y="50"/>
                  </a:lnTo>
                  <a:lnTo>
                    <a:pt x="54" y="46"/>
                  </a:lnTo>
                  <a:lnTo>
                    <a:pt x="52" y="36"/>
                  </a:lnTo>
                  <a:lnTo>
                    <a:pt x="52" y="36"/>
                  </a:lnTo>
                  <a:lnTo>
                    <a:pt x="52" y="34"/>
                  </a:lnTo>
                  <a:lnTo>
                    <a:pt x="54" y="32"/>
                  </a:lnTo>
                  <a:lnTo>
                    <a:pt x="58" y="30"/>
                  </a:lnTo>
                  <a:lnTo>
                    <a:pt x="62" y="30"/>
                  </a:lnTo>
                  <a:lnTo>
                    <a:pt x="62" y="30"/>
                  </a:lnTo>
                  <a:lnTo>
                    <a:pt x="66" y="30"/>
                  </a:lnTo>
                  <a:lnTo>
                    <a:pt x="68" y="30"/>
                  </a:lnTo>
                  <a:lnTo>
                    <a:pt x="70" y="30"/>
                  </a:lnTo>
                  <a:lnTo>
                    <a:pt x="72" y="30"/>
                  </a:lnTo>
                  <a:lnTo>
                    <a:pt x="72" y="30"/>
                  </a:lnTo>
                  <a:lnTo>
                    <a:pt x="78" y="24"/>
                  </a:lnTo>
                  <a:lnTo>
                    <a:pt x="82" y="20"/>
                  </a:lnTo>
                  <a:lnTo>
                    <a:pt x="82" y="20"/>
                  </a:lnTo>
                  <a:lnTo>
                    <a:pt x="78" y="12"/>
                  </a:lnTo>
                  <a:lnTo>
                    <a:pt x="76" y="8"/>
                  </a:lnTo>
                  <a:lnTo>
                    <a:pt x="70" y="2"/>
                  </a:lnTo>
                  <a:lnTo>
                    <a:pt x="70" y="2"/>
                  </a:lnTo>
                  <a:lnTo>
                    <a:pt x="68" y="2"/>
                  </a:lnTo>
                  <a:lnTo>
                    <a:pt x="68" y="0"/>
                  </a:lnTo>
                  <a:lnTo>
                    <a:pt x="68" y="0"/>
                  </a:lnTo>
                  <a:lnTo>
                    <a:pt x="64" y="2"/>
                  </a:lnTo>
                  <a:lnTo>
                    <a:pt x="62" y="4"/>
                  </a:lnTo>
                  <a:lnTo>
                    <a:pt x="62" y="4"/>
                  </a:lnTo>
                  <a:lnTo>
                    <a:pt x="62" y="10"/>
                  </a:lnTo>
                  <a:lnTo>
                    <a:pt x="62" y="16"/>
                  </a:lnTo>
                  <a:lnTo>
                    <a:pt x="60" y="18"/>
                  </a:lnTo>
                  <a:lnTo>
                    <a:pt x="58" y="20"/>
                  </a:lnTo>
                  <a:lnTo>
                    <a:pt x="56" y="20"/>
                  </a:lnTo>
                  <a:lnTo>
                    <a:pt x="56" y="20"/>
                  </a:lnTo>
                  <a:lnTo>
                    <a:pt x="46" y="16"/>
                  </a:lnTo>
                  <a:lnTo>
                    <a:pt x="42" y="12"/>
                  </a:lnTo>
                  <a:lnTo>
                    <a:pt x="36" y="10"/>
                  </a:lnTo>
                  <a:lnTo>
                    <a:pt x="32" y="8"/>
                  </a:lnTo>
                  <a:lnTo>
                    <a:pt x="30" y="8"/>
                  </a:lnTo>
                  <a:lnTo>
                    <a:pt x="30" y="8"/>
                  </a:lnTo>
                  <a:lnTo>
                    <a:pt x="16" y="10"/>
                  </a:lnTo>
                  <a:lnTo>
                    <a:pt x="6" y="12"/>
                  </a:lnTo>
                  <a:lnTo>
                    <a:pt x="6" y="12"/>
                  </a:lnTo>
                  <a:lnTo>
                    <a:pt x="10" y="20"/>
                  </a:lnTo>
                  <a:lnTo>
                    <a:pt x="10" y="26"/>
                  </a:lnTo>
                  <a:lnTo>
                    <a:pt x="10" y="26"/>
                  </a:lnTo>
                  <a:lnTo>
                    <a:pt x="6" y="30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2" y="38"/>
                  </a:lnTo>
                  <a:lnTo>
                    <a:pt x="6" y="40"/>
                  </a:lnTo>
                  <a:lnTo>
                    <a:pt x="10" y="42"/>
                  </a:lnTo>
                  <a:lnTo>
                    <a:pt x="10" y="42"/>
                  </a:lnTo>
                  <a:lnTo>
                    <a:pt x="14" y="44"/>
                  </a:lnTo>
                  <a:lnTo>
                    <a:pt x="18" y="48"/>
                  </a:lnTo>
                  <a:lnTo>
                    <a:pt x="22" y="50"/>
                  </a:lnTo>
                  <a:lnTo>
                    <a:pt x="24" y="54"/>
                  </a:lnTo>
                  <a:lnTo>
                    <a:pt x="24" y="54"/>
                  </a:lnTo>
                  <a:lnTo>
                    <a:pt x="32" y="56"/>
                  </a:lnTo>
                  <a:lnTo>
                    <a:pt x="34" y="58"/>
                  </a:lnTo>
                  <a:lnTo>
                    <a:pt x="34" y="58"/>
                  </a:lnTo>
                  <a:lnTo>
                    <a:pt x="38" y="58"/>
                  </a:lnTo>
                  <a:lnTo>
                    <a:pt x="42" y="58"/>
                  </a:lnTo>
                  <a:lnTo>
                    <a:pt x="42" y="58"/>
                  </a:lnTo>
                  <a:lnTo>
                    <a:pt x="42" y="58"/>
                  </a:lnTo>
                  <a:lnTo>
                    <a:pt x="42" y="58"/>
                  </a:lnTo>
                  <a:lnTo>
                    <a:pt x="42" y="58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5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GPN_DIN Condensed Regular"/>
                <a:ea typeface="+mn-ea"/>
                <a:cs typeface="+mn-cs"/>
              </a:endParaRPr>
            </a:p>
          </p:txBody>
        </p:sp>
        <p:sp>
          <p:nvSpPr>
            <p:cNvPr id="89" name="Freeform 44">
              <a:extLst>
                <a:ext uri="{FF2B5EF4-FFF2-40B4-BE49-F238E27FC236}">
                  <a16:creationId xmlns:a16="http://schemas.microsoft.com/office/drawing/2014/main" id="{AC5384AA-AC31-4DC9-8314-8FA00C3DFE58}"/>
                </a:ext>
              </a:extLst>
            </p:cNvPr>
            <p:cNvSpPr>
              <a:spLocks/>
            </p:cNvSpPr>
            <p:nvPr/>
          </p:nvSpPr>
          <p:spPr bwMode="auto">
            <a:xfrm>
              <a:off x="913139" y="3298710"/>
              <a:ext cx="376655" cy="383762"/>
            </a:xfrm>
            <a:custGeom>
              <a:avLst/>
              <a:gdLst>
                <a:gd name="T0" fmla="*/ 24 w 159"/>
                <a:gd name="T1" fmla="*/ 158 h 162"/>
                <a:gd name="T2" fmla="*/ 34 w 159"/>
                <a:gd name="T3" fmla="*/ 162 h 162"/>
                <a:gd name="T4" fmla="*/ 52 w 159"/>
                <a:gd name="T5" fmla="*/ 158 h 162"/>
                <a:gd name="T6" fmla="*/ 62 w 159"/>
                <a:gd name="T7" fmla="*/ 158 h 162"/>
                <a:gd name="T8" fmla="*/ 68 w 159"/>
                <a:gd name="T9" fmla="*/ 158 h 162"/>
                <a:gd name="T10" fmla="*/ 78 w 159"/>
                <a:gd name="T11" fmla="*/ 158 h 162"/>
                <a:gd name="T12" fmla="*/ 80 w 159"/>
                <a:gd name="T13" fmla="*/ 152 h 162"/>
                <a:gd name="T14" fmla="*/ 88 w 159"/>
                <a:gd name="T15" fmla="*/ 146 h 162"/>
                <a:gd name="T16" fmla="*/ 92 w 159"/>
                <a:gd name="T17" fmla="*/ 144 h 162"/>
                <a:gd name="T18" fmla="*/ 92 w 159"/>
                <a:gd name="T19" fmla="*/ 132 h 162"/>
                <a:gd name="T20" fmla="*/ 98 w 159"/>
                <a:gd name="T21" fmla="*/ 132 h 162"/>
                <a:gd name="T22" fmla="*/ 110 w 159"/>
                <a:gd name="T23" fmla="*/ 134 h 162"/>
                <a:gd name="T24" fmla="*/ 126 w 159"/>
                <a:gd name="T25" fmla="*/ 136 h 162"/>
                <a:gd name="T26" fmla="*/ 132 w 159"/>
                <a:gd name="T27" fmla="*/ 142 h 162"/>
                <a:gd name="T28" fmla="*/ 138 w 159"/>
                <a:gd name="T29" fmla="*/ 148 h 162"/>
                <a:gd name="T30" fmla="*/ 150 w 159"/>
                <a:gd name="T31" fmla="*/ 158 h 162"/>
                <a:gd name="T32" fmla="*/ 152 w 159"/>
                <a:gd name="T33" fmla="*/ 158 h 162"/>
                <a:gd name="T34" fmla="*/ 157 w 159"/>
                <a:gd name="T35" fmla="*/ 148 h 162"/>
                <a:gd name="T36" fmla="*/ 157 w 159"/>
                <a:gd name="T37" fmla="*/ 138 h 162"/>
                <a:gd name="T38" fmla="*/ 156 w 159"/>
                <a:gd name="T39" fmla="*/ 126 h 162"/>
                <a:gd name="T40" fmla="*/ 152 w 159"/>
                <a:gd name="T41" fmla="*/ 118 h 162"/>
                <a:gd name="T42" fmla="*/ 148 w 159"/>
                <a:gd name="T43" fmla="*/ 112 h 162"/>
                <a:gd name="T44" fmla="*/ 140 w 159"/>
                <a:gd name="T45" fmla="*/ 98 h 162"/>
                <a:gd name="T46" fmla="*/ 128 w 159"/>
                <a:gd name="T47" fmla="*/ 86 h 162"/>
                <a:gd name="T48" fmla="*/ 130 w 159"/>
                <a:gd name="T49" fmla="*/ 68 h 162"/>
                <a:gd name="T50" fmla="*/ 128 w 159"/>
                <a:gd name="T51" fmla="*/ 64 h 162"/>
                <a:gd name="T52" fmla="*/ 114 w 159"/>
                <a:gd name="T53" fmla="*/ 50 h 162"/>
                <a:gd name="T54" fmla="*/ 108 w 159"/>
                <a:gd name="T55" fmla="*/ 34 h 162"/>
                <a:gd name="T56" fmla="*/ 102 w 159"/>
                <a:gd name="T57" fmla="*/ 26 h 162"/>
                <a:gd name="T58" fmla="*/ 98 w 159"/>
                <a:gd name="T59" fmla="*/ 24 h 162"/>
                <a:gd name="T60" fmla="*/ 98 w 159"/>
                <a:gd name="T61" fmla="*/ 8 h 162"/>
                <a:gd name="T62" fmla="*/ 92 w 159"/>
                <a:gd name="T63" fmla="*/ 4 h 162"/>
                <a:gd name="T64" fmla="*/ 80 w 159"/>
                <a:gd name="T65" fmla="*/ 0 h 162"/>
                <a:gd name="T66" fmla="*/ 78 w 159"/>
                <a:gd name="T67" fmla="*/ 0 h 162"/>
                <a:gd name="T68" fmla="*/ 76 w 159"/>
                <a:gd name="T69" fmla="*/ 12 h 162"/>
                <a:gd name="T70" fmla="*/ 66 w 159"/>
                <a:gd name="T71" fmla="*/ 12 h 162"/>
                <a:gd name="T72" fmla="*/ 52 w 159"/>
                <a:gd name="T73" fmla="*/ 26 h 162"/>
                <a:gd name="T74" fmla="*/ 48 w 159"/>
                <a:gd name="T75" fmla="*/ 30 h 162"/>
                <a:gd name="T76" fmla="*/ 48 w 159"/>
                <a:gd name="T77" fmla="*/ 34 h 162"/>
                <a:gd name="T78" fmla="*/ 40 w 159"/>
                <a:gd name="T79" fmla="*/ 34 h 162"/>
                <a:gd name="T80" fmla="*/ 40 w 159"/>
                <a:gd name="T81" fmla="*/ 42 h 162"/>
                <a:gd name="T82" fmla="*/ 46 w 159"/>
                <a:gd name="T83" fmla="*/ 46 h 162"/>
                <a:gd name="T84" fmla="*/ 40 w 159"/>
                <a:gd name="T85" fmla="*/ 52 h 162"/>
                <a:gd name="T86" fmla="*/ 34 w 159"/>
                <a:gd name="T87" fmla="*/ 60 h 162"/>
                <a:gd name="T88" fmla="*/ 32 w 159"/>
                <a:gd name="T89" fmla="*/ 72 h 162"/>
                <a:gd name="T90" fmla="*/ 26 w 159"/>
                <a:gd name="T91" fmla="*/ 78 h 162"/>
                <a:gd name="T92" fmla="*/ 18 w 159"/>
                <a:gd name="T93" fmla="*/ 86 h 162"/>
                <a:gd name="T94" fmla="*/ 16 w 159"/>
                <a:gd name="T95" fmla="*/ 98 h 162"/>
                <a:gd name="T96" fmla="*/ 0 w 159"/>
                <a:gd name="T97" fmla="*/ 102 h 162"/>
                <a:gd name="T98" fmla="*/ 0 w 159"/>
                <a:gd name="T99" fmla="*/ 104 h 162"/>
                <a:gd name="T100" fmla="*/ 2 w 159"/>
                <a:gd name="T101" fmla="*/ 118 h 162"/>
                <a:gd name="T102" fmla="*/ 2 w 159"/>
                <a:gd name="T103" fmla="*/ 126 h 162"/>
                <a:gd name="T104" fmla="*/ 6 w 159"/>
                <a:gd name="T105" fmla="*/ 132 h 162"/>
                <a:gd name="T106" fmla="*/ 12 w 159"/>
                <a:gd name="T107" fmla="*/ 140 h 162"/>
                <a:gd name="T108" fmla="*/ 10 w 159"/>
                <a:gd name="T109" fmla="*/ 142 h 162"/>
                <a:gd name="T110" fmla="*/ 18 w 159"/>
                <a:gd name="T111" fmla="*/ 148 h 162"/>
                <a:gd name="T112" fmla="*/ 20 w 159"/>
                <a:gd name="T113" fmla="*/ 152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59" h="162">
                  <a:moveTo>
                    <a:pt x="20" y="152"/>
                  </a:moveTo>
                  <a:lnTo>
                    <a:pt x="20" y="152"/>
                  </a:lnTo>
                  <a:lnTo>
                    <a:pt x="24" y="158"/>
                  </a:lnTo>
                  <a:lnTo>
                    <a:pt x="30" y="160"/>
                  </a:lnTo>
                  <a:lnTo>
                    <a:pt x="30" y="160"/>
                  </a:lnTo>
                  <a:lnTo>
                    <a:pt x="34" y="162"/>
                  </a:lnTo>
                  <a:lnTo>
                    <a:pt x="38" y="162"/>
                  </a:lnTo>
                  <a:lnTo>
                    <a:pt x="52" y="158"/>
                  </a:lnTo>
                  <a:lnTo>
                    <a:pt x="52" y="158"/>
                  </a:lnTo>
                  <a:lnTo>
                    <a:pt x="56" y="158"/>
                  </a:lnTo>
                  <a:lnTo>
                    <a:pt x="60" y="158"/>
                  </a:lnTo>
                  <a:lnTo>
                    <a:pt x="62" y="158"/>
                  </a:lnTo>
                  <a:lnTo>
                    <a:pt x="66" y="158"/>
                  </a:lnTo>
                  <a:lnTo>
                    <a:pt x="68" y="158"/>
                  </a:lnTo>
                  <a:lnTo>
                    <a:pt x="68" y="158"/>
                  </a:lnTo>
                  <a:lnTo>
                    <a:pt x="72" y="158"/>
                  </a:lnTo>
                  <a:lnTo>
                    <a:pt x="72" y="158"/>
                  </a:lnTo>
                  <a:lnTo>
                    <a:pt x="78" y="158"/>
                  </a:lnTo>
                  <a:lnTo>
                    <a:pt x="80" y="156"/>
                  </a:lnTo>
                  <a:lnTo>
                    <a:pt x="80" y="152"/>
                  </a:lnTo>
                  <a:lnTo>
                    <a:pt x="80" y="152"/>
                  </a:lnTo>
                  <a:lnTo>
                    <a:pt x="82" y="148"/>
                  </a:lnTo>
                  <a:lnTo>
                    <a:pt x="84" y="148"/>
                  </a:lnTo>
                  <a:lnTo>
                    <a:pt x="88" y="146"/>
                  </a:lnTo>
                  <a:lnTo>
                    <a:pt x="90" y="144"/>
                  </a:lnTo>
                  <a:lnTo>
                    <a:pt x="90" y="144"/>
                  </a:lnTo>
                  <a:lnTo>
                    <a:pt x="92" y="144"/>
                  </a:lnTo>
                  <a:lnTo>
                    <a:pt x="92" y="142"/>
                  </a:lnTo>
                  <a:lnTo>
                    <a:pt x="92" y="138"/>
                  </a:lnTo>
                  <a:lnTo>
                    <a:pt x="92" y="132"/>
                  </a:lnTo>
                  <a:lnTo>
                    <a:pt x="92" y="132"/>
                  </a:lnTo>
                  <a:lnTo>
                    <a:pt x="98" y="132"/>
                  </a:lnTo>
                  <a:lnTo>
                    <a:pt x="98" y="132"/>
                  </a:lnTo>
                  <a:lnTo>
                    <a:pt x="104" y="134"/>
                  </a:lnTo>
                  <a:lnTo>
                    <a:pt x="110" y="134"/>
                  </a:lnTo>
                  <a:lnTo>
                    <a:pt x="110" y="134"/>
                  </a:lnTo>
                  <a:lnTo>
                    <a:pt x="118" y="134"/>
                  </a:lnTo>
                  <a:lnTo>
                    <a:pt x="122" y="134"/>
                  </a:lnTo>
                  <a:lnTo>
                    <a:pt x="126" y="136"/>
                  </a:lnTo>
                  <a:lnTo>
                    <a:pt x="126" y="136"/>
                  </a:lnTo>
                  <a:lnTo>
                    <a:pt x="130" y="138"/>
                  </a:lnTo>
                  <a:lnTo>
                    <a:pt x="132" y="142"/>
                  </a:lnTo>
                  <a:lnTo>
                    <a:pt x="136" y="144"/>
                  </a:lnTo>
                  <a:lnTo>
                    <a:pt x="138" y="148"/>
                  </a:lnTo>
                  <a:lnTo>
                    <a:pt x="138" y="148"/>
                  </a:lnTo>
                  <a:lnTo>
                    <a:pt x="146" y="156"/>
                  </a:lnTo>
                  <a:lnTo>
                    <a:pt x="150" y="158"/>
                  </a:lnTo>
                  <a:lnTo>
                    <a:pt x="150" y="158"/>
                  </a:lnTo>
                  <a:lnTo>
                    <a:pt x="152" y="158"/>
                  </a:lnTo>
                  <a:lnTo>
                    <a:pt x="152" y="158"/>
                  </a:lnTo>
                  <a:lnTo>
                    <a:pt x="152" y="158"/>
                  </a:lnTo>
                  <a:lnTo>
                    <a:pt x="156" y="152"/>
                  </a:lnTo>
                  <a:lnTo>
                    <a:pt x="156" y="152"/>
                  </a:lnTo>
                  <a:lnTo>
                    <a:pt x="157" y="148"/>
                  </a:lnTo>
                  <a:lnTo>
                    <a:pt x="159" y="144"/>
                  </a:lnTo>
                  <a:lnTo>
                    <a:pt x="157" y="138"/>
                  </a:lnTo>
                  <a:lnTo>
                    <a:pt x="157" y="138"/>
                  </a:lnTo>
                  <a:lnTo>
                    <a:pt x="159" y="128"/>
                  </a:lnTo>
                  <a:lnTo>
                    <a:pt x="159" y="128"/>
                  </a:lnTo>
                  <a:lnTo>
                    <a:pt x="156" y="126"/>
                  </a:lnTo>
                  <a:lnTo>
                    <a:pt x="154" y="122"/>
                  </a:lnTo>
                  <a:lnTo>
                    <a:pt x="154" y="122"/>
                  </a:lnTo>
                  <a:lnTo>
                    <a:pt x="152" y="118"/>
                  </a:lnTo>
                  <a:lnTo>
                    <a:pt x="150" y="118"/>
                  </a:lnTo>
                  <a:lnTo>
                    <a:pt x="148" y="116"/>
                  </a:lnTo>
                  <a:lnTo>
                    <a:pt x="148" y="112"/>
                  </a:lnTo>
                  <a:lnTo>
                    <a:pt x="148" y="112"/>
                  </a:lnTo>
                  <a:lnTo>
                    <a:pt x="146" y="104"/>
                  </a:lnTo>
                  <a:lnTo>
                    <a:pt x="140" y="98"/>
                  </a:lnTo>
                  <a:lnTo>
                    <a:pt x="140" y="98"/>
                  </a:lnTo>
                  <a:lnTo>
                    <a:pt x="136" y="90"/>
                  </a:lnTo>
                  <a:lnTo>
                    <a:pt x="128" y="86"/>
                  </a:lnTo>
                  <a:lnTo>
                    <a:pt x="134" y="76"/>
                  </a:lnTo>
                  <a:lnTo>
                    <a:pt x="134" y="76"/>
                  </a:lnTo>
                  <a:lnTo>
                    <a:pt x="130" y="68"/>
                  </a:lnTo>
                  <a:lnTo>
                    <a:pt x="130" y="68"/>
                  </a:lnTo>
                  <a:lnTo>
                    <a:pt x="128" y="64"/>
                  </a:lnTo>
                  <a:lnTo>
                    <a:pt x="128" y="64"/>
                  </a:lnTo>
                  <a:lnTo>
                    <a:pt x="122" y="56"/>
                  </a:lnTo>
                  <a:lnTo>
                    <a:pt x="122" y="56"/>
                  </a:lnTo>
                  <a:lnTo>
                    <a:pt x="114" y="50"/>
                  </a:lnTo>
                  <a:lnTo>
                    <a:pt x="110" y="46"/>
                  </a:lnTo>
                  <a:lnTo>
                    <a:pt x="110" y="46"/>
                  </a:lnTo>
                  <a:lnTo>
                    <a:pt x="108" y="34"/>
                  </a:lnTo>
                  <a:lnTo>
                    <a:pt x="106" y="30"/>
                  </a:lnTo>
                  <a:lnTo>
                    <a:pt x="102" y="26"/>
                  </a:lnTo>
                  <a:lnTo>
                    <a:pt x="102" y="26"/>
                  </a:lnTo>
                  <a:lnTo>
                    <a:pt x="102" y="26"/>
                  </a:lnTo>
                  <a:lnTo>
                    <a:pt x="102" y="26"/>
                  </a:lnTo>
                  <a:lnTo>
                    <a:pt x="98" y="24"/>
                  </a:lnTo>
                  <a:lnTo>
                    <a:pt x="98" y="18"/>
                  </a:lnTo>
                  <a:lnTo>
                    <a:pt x="98" y="18"/>
                  </a:lnTo>
                  <a:lnTo>
                    <a:pt x="98" y="8"/>
                  </a:lnTo>
                  <a:lnTo>
                    <a:pt x="94" y="8"/>
                  </a:lnTo>
                  <a:lnTo>
                    <a:pt x="92" y="4"/>
                  </a:lnTo>
                  <a:lnTo>
                    <a:pt x="92" y="4"/>
                  </a:lnTo>
                  <a:lnTo>
                    <a:pt x="86" y="2"/>
                  </a:lnTo>
                  <a:lnTo>
                    <a:pt x="82" y="0"/>
                  </a:lnTo>
                  <a:lnTo>
                    <a:pt x="80" y="0"/>
                  </a:lnTo>
                  <a:lnTo>
                    <a:pt x="80" y="0"/>
                  </a:lnTo>
                  <a:lnTo>
                    <a:pt x="78" y="0"/>
                  </a:lnTo>
                  <a:lnTo>
                    <a:pt x="78" y="0"/>
                  </a:lnTo>
                  <a:lnTo>
                    <a:pt x="78" y="6"/>
                  </a:lnTo>
                  <a:lnTo>
                    <a:pt x="76" y="12"/>
                  </a:lnTo>
                  <a:lnTo>
                    <a:pt x="76" y="12"/>
                  </a:lnTo>
                  <a:lnTo>
                    <a:pt x="72" y="12"/>
                  </a:lnTo>
                  <a:lnTo>
                    <a:pt x="70" y="12"/>
                  </a:lnTo>
                  <a:lnTo>
                    <a:pt x="66" y="12"/>
                  </a:lnTo>
                  <a:lnTo>
                    <a:pt x="62" y="12"/>
                  </a:lnTo>
                  <a:lnTo>
                    <a:pt x="62" y="12"/>
                  </a:lnTo>
                  <a:lnTo>
                    <a:pt x="52" y="26"/>
                  </a:lnTo>
                  <a:lnTo>
                    <a:pt x="52" y="26"/>
                  </a:lnTo>
                  <a:lnTo>
                    <a:pt x="52" y="26"/>
                  </a:lnTo>
                  <a:lnTo>
                    <a:pt x="48" y="30"/>
                  </a:lnTo>
                  <a:lnTo>
                    <a:pt x="48" y="32"/>
                  </a:lnTo>
                  <a:lnTo>
                    <a:pt x="48" y="34"/>
                  </a:lnTo>
                  <a:lnTo>
                    <a:pt x="48" y="34"/>
                  </a:lnTo>
                  <a:lnTo>
                    <a:pt x="46" y="34"/>
                  </a:lnTo>
                  <a:lnTo>
                    <a:pt x="46" y="34"/>
                  </a:lnTo>
                  <a:lnTo>
                    <a:pt x="40" y="34"/>
                  </a:lnTo>
                  <a:lnTo>
                    <a:pt x="40" y="36"/>
                  </a:lnTo>
                  <a:lnTo>
                    <a:pt x="40" y="42"/>
                  </a:lnTo>
                  <a:lnTo>
                    <a:pt x="40" y="42"/>
                  </a:lnTo>
                  <a:lnTo>
                    <a:pt x="42" y="44"/>
                  </a:lnTo>
                  <a:lnTo>
                    <a:pt x="46" y="46"/>
                  </a:lnTo>
                  <a:lnTo>
                    <a:pt x="46" y="46"/>
                  </a:lnTo>
                  <a:lnTo>
                    <a:pt x="46" y="50"/>
                  </a:lnTo>
                  <a:lnTo>
                    <a:pt x="46" y="50"/>
                  </a:lnTo>
                  <a:lnTo>
                    <a:pt x="40" y="52"/>
                  </a:lnTo>
                  <a:lnTo>
                    <a:pt x="36" y="54"/>
                  </a:lnTo>
                  <a:lnTo>
                    <a:pt x="36" y="54"/>
                  </a:lnTo>
                  <a:lnTo>
                    <a:pt x="34" y="60"/>
                  </a:lnTo>
                  <a:lnTo>
                    <a:pt x="34" y="68"/>
                  </a:lnTo>
                  <a:lnTo>
                    <a:pt x="34" y="68"/>
                  </a:lnTo>
                  <a:lnTo>
                    <a:pt x="32" y="72"/>
                  </a:lnTo>
                  <a:lnTo>
                    <a:pt x="30" y="76"/>
                  </a:lnTo>
                  <a:lnTo>
                    <a:pt x="26" y="78"/>
                  </a:lnTo>
                  <a:lnTo>
                    <a:pt x="26" y="78"/>
                  </a:lnTo>
                  <a:lnTo>
                    <a:pt x="22" y="80"/>
                  </a:lnTo>
                  <a:lnTo>
                    <a:pt x="18" y="86"/>
                  </a:lnTo>
                  <a:lnTo>
                    <a:pt x="18" y="86"/>
                  </a:lnTo>
                  <a:lnTo>
                    <a:pt x="16" y="90"/>
                  </a:lnTo>
                  <a:lnTo>
                    <a:pt x="16" y="94"/>
                  </a:lnTo>
                  <a:lnTo>
                    <a:pt x="16" y="98"/>
                  </a:lnTo>
                  <a:lnTo>
                    <a:pt x="12" y="100"/>
                  </a:lnTo>
                  <a:lnTo>
                    <a:pt x="12" y="100"/>
                  </a:lnTo>
                  <a:lnTo>
                    <a:pt x="0" y="102"/>
                  </a:lnTo>
                  <a:lnTo>
                    <a:pt x="0" y="102"/>
                  </a:lnTo>
                  <a:lnTo>
                    <a:pt x="0" y="104"/>
                  </a:lnTo>
                  <a:lnTo>
                    <a:pt x="0" y="104"/>
                  </a:lnTo>
                  <a:lnTo>
                    <a:pt x="0" y="112"/>
                  </a:lnTo>
                  <a:lnTo>
                    <a:pt x="2" y="118"/>
                  </a:lnTo>
                  <a:lnTo>
                    <a:pt x="2" y="118"/>
                  </a:lnTo>
                  <a:lnTo>
                    <a:pt x="2" y="120"/>
                  </a:lnTo>
                  <a:lnTo>
                    <a:pt x="2" y="122"/>
                  </a:lnTo>
                  <a:lnTo>
                    <a:pt x="2" y="126"/>
                  </a:lnTo>
                  <a:lnTo>
                    <a:pt x="2" y="128"/>
                  </a:lnTo>
                  <a:lnTo>
                    <a:pt x="2" y="128"/>
                  </a:lnTo>
                  <a:lnTo>
                    <a:pt x="6" y="132"/>
                  </a:lnTo>
                  <a:lnTo>
                    <a:pt x="8" y="134"/>
                  </a:lnTo>
                  <a:lnTo>
                    <a:pt x="12" y="138"/>
                  </a:lnTo>
                  <a:lnTo>
                    <a:pt x="12" y="140"/>
                  </a:lnTo>
                  <a:lnTo>
                    <a:pt x="12" y="140"/>
                  </a:lnTo>
                  <a:lnTo>
                    <a:pt x="10" y="142"/>
                  </a:lnTo>
                  <a:lnTo>
                    <a:pt x="10" y="142"/>
                  </a:lnTo>
                  <a:lnTo>
                    <a:pt x="16" y="144"/>
                  </a:lnTo>
                  <a:lnTo>
                    <a:pt x="18" y="146"/>
                  </a:lnTo>
                  <a:lnTo>
                    <a:pt x="18" y="148"/>
                  </a:lnTo>
                  <a:lnTo>
                    <a:pt x="20" y="152"/>
                  </a:lnTo>
                  <a:lnTo>
                    <a:pt x="20" y="152"/>
                  </a:lnTo>
                  <a:lnTo>
                    <a:pt x="20" y="152"/>
                  </a:lnTo>
                  <a:lnTo>
                    <a:pt x="20" y="152"/>
                  </a:lnTo>
                  <a:lnTo>
                    <a:pt x="20" y="152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5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GPN_DIN Condensed Regular"/>
                <a:ea typeface="+mn-ea"/>
                <a:cs typeface="+mn-cs"/>
              </a:endParaRPr>
            </a:p>
          </p:txBody>
        </p:sp>
        <p:sp>
          <p:nvSpPr>
            <p:cNvPr id="90" name="Freeform 45">
              <a:extLst>
                <a:ext uri="{FF2B5EF4-FFF2-40B4-BE49-F238E27FC236}">
                  <a16:creationId xmlns:a16="http://schemas.microsoft.com/office/drawing/2014/main" id="{5E35C36E-0718-4FF6-8C75-AB881124CDBA}"/>
                </a:ext>
              </a:extLst>
            </p:cNvPr>
            <p:cNvSpPr>
              <a:spLocks/>
            </p:cNvSpPr>
            <p:nvPr/>
          </p:nvSpPr>
          <p:spPr bwMode="auto">
            <a:xfrm>
              <a:off x="808908" y="3026286"/>
              <a:ext cx="289006" cy="352966"/>
            </a:xfrm>
            <a:custGeom>
              <a:avLst/>
              <a:gdLst>
                <a:gd name="T0" fmla="*/ 20 w 122"/>
                <a:gd name="T1" fmla="*/ 75 h 149"/>
                <a:gd name="T2" fmla="*/ 34 w 122"/>
                <a:gd name="T3" fmla="*/ 79 h 149"/>
                <a:gd name="T4" fmla="*/ 40 w 122"/>
                <a:gd name="T5" fmla="*/ 91 h 149"/>
                <a:gd name="T6" fmla="*/ 44 w 122"/>
                <a:gd name="T7" fmla="*/ 97 h 149"/>
                <a:gd name="T8" fmla="*/ 54 w 122"/>
                <a:gd name="T9" fmla="*/ 101 h 149"/>
                <a:gd name="T10" fmla="*/ 74 w 122"/>
                <a:gd name="T11" fmla="*/ 111 h 149"/>
                <a:gd name="T12" fmla="*/ 84 w 122"/>
                <a:gd name="T13" fmla="*/ 119 h 149"/>
                <a:gd name="T14" fmla="*/ 90 w 122"/>
                <a:gd name="T15" fmla="*/ 127 h 149"/>
                <a:gd name="T16" fmla="*/ 92 w 122"/>
                <a:gd name="T17" fmla="*/ 149 h 149"/>
                <a:gd name="T18" fmla="*/ 96 w 122"/>
                <a:gd name="T19" fmla="*/ 141 h 149"/>
                <a:gd name="T20" fmla="*/ 106 w 122"/>
                <a:gd name="T21" fmla="*/ 127 h 149"/>
                <a:gd name="T22" fmla="*/ 114 w 122"/>
                <a:gd name="T23" fmla="*/ 127 h 149"/>
                <a:gd name="T24" fmla="*/ 120 w 122"/>
                <a:gd name="T25" fmla="*/ 127 h 149"/>
                <a:gd name="T26" fmla="*/ 122 w 122"/>
                <a:gd name="T27" fmla="*/ 115 h 149"/>
                <a:gd name="T28" fmla="*/ 114 w 122"/>
                <a:gd name="T29" fmla="*/ 113 h 149"/>
                <a:gd name="T30" fmla="*/ 110 w 122"/>
                <a:gd name="T31" fmla="*/ 103 h 149"/>
                <a:gd name="T32" fmla="*/ 110 w 122"/>
                <a:gd name="T33" fmla="*/ 97 h 149"/>
                <a:gd name="T34" fmla="*/ 106 w 122"/>
                <a:gd name="T35" fmla="*/ 91 h 149"/>
                <a:gd name="T36" fmla="*/ 104 w 122"/>
                <a:gd name="T37" fmla="*/ 81 h 149"/>
                <a:gd name="T38" fmla="*/ 98 w 122"/>
                <a:gd name="T39" fmla="*/ 59 h 149"/>
                <a:gd name="T40" fmla="*/ 98 w 122"/>
                <a:gd name="T41" fmla="*/ 48 h 149"/>
                <a:gd name="T42" fmla="*/ 96 w 122"/>
                <a:gd name="T43" fmla="*/ 42 h 149"/>
                <a:gd name="T44" fmla="*/ 84 w 122"/>
                <a:gd name="T45" fmla="*/ 32 h 149"/>
                <a:gd name="T46" fmla="*/ 84 w 122"/>
                <a:gd name="T47" fmla="*/ 26 h 149"/>
                <a:gd name="T48" fmla="*/ 86 w 122"/>
                <a:gd name="T49" fmla="*/ 22 h 149"/>
                <a:gd name="T50" fmla="*/ 74 w 122"/>
                <a:gd name="T51" fmla="*/ 8 h 149"/>
                <a:gd name="T52" fmla="*/ 66 w 122"/>
                <a:gd name="T53" fmla="*/ 8 h 149"/>
                <a:gd name="T54" fmla="*/ 62 w 122"/>
                <a:gd name="T55" fmla="*/ 8 h 149"/>
                <a:gd name="T56" fmla="*/ 60 w 122"/>
                <a:gd name="T57" fmla="*/ 4 h 149"/>
                <a:gd name="T58" fmla="*/ 58 w 122"/>
                <a:gd name="T59" fmla="*/ 4 h 149"/>
                <a:gd name="T60" fmla="*/ 50 w 122"/>
                <a:gd name="T61" fmla="*/ 6 h 149"/>
                <a:gd name="T62" fmla="*/ 40 w 122"/>
                <a:gd name="T63" fmla="*/ 0 h 149"/>
                <a:gd name="T64" fmla="*/ 36 w 122"/>
                <a:gd name="T65" fmla="*/ 0 h 149"/>
                <a:gd name="T66" fmla="*/ 36 w 122"/>
                <a:gd name="T67" fmla="*/ 6 h 149"/>
                <a:gd name="T68" fmla="*/ 34 w 122"/>
                <a:gd name="T69" fmla="*/ 10 h 149"/>
                <a:gd name="T70" fmla="*/ 24 w 122"/>
                <a:gd name="T71" fmla="*/ 8 h 149"/>
                <a:gd name="T72" fmla="*/ 16 w 122"/>
                <a:gd name="T73" fmla="*/ 12 h 149"/>
                <a:gd name="T74" fmla="*/ 12 w 122"/>
                <a:gd name="T75" fmla="*/ 18 h 149"/>
                <a:gd name="T76" fmla="*/ 4 w 122"/>
                <a:gd name="T77" fmla="*/ 18 h 149"/>
                <a:gd name="T78" fmla="*/ 4 w 122"/>
                <a:gd name="T79" fmla="*/ 24 h 149"/>
                <a:gd name="T80" fmla="*/ 10 w 122"/>
                <a:gd name="T81" fmla="*/ 34 h 149"/>
                <a:gd name="T82" fmla="*/ 10 w 122"/>
                <a:gd name="T83" fmla="*/ 38 h 149"/>
                <a:gd name="T84" fmla="*/ 18 w 122"/>
                <a:gd name="T85" fmla="*/ 48 h 149"/>
                <a:gd name="T86" fmla="*/ 14 w 122"/>
                <a:gd name="T87" fmla="*/ 56 h 149"/>
                <a:gd name="T88" fmla="*/ 14 w 122"/>
                <a:gd name="T89" fmla="*/ 59 h 149"/>
                <a:gd name="T90" fmla="*/ 14 w 122"/>
                <a:gd name="T91" fmla="*/ 65 h 149"/>
                <a:gd name="T92" fmla="*/ 12 w 122"/>
                <a:gd name="T93" fmla="*/ 67 h 149"/>
                <a:gd name="T94" fmla="*/ 14 w 122"/>
                <a:gd name="T95" fmla="*/ 75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22" h="149">
                  <a:moveTo>
                    <a:pt x="14" y="75"/>
                  </a:moveTo>
                  <a:lnTo>
                    <a:pt x="14" y="75"/>
                  </a:lnTo>
                  <a:lnTo>
                    <a:pt x="20" y="75"/>
                  </a:lnTo>
                  <a:lnTo>
                    <a:pt x="30" y="79"/>
                  </a:lnTo>
                  <a:lnTo>
                    <a:pt x="30" y="79"/>
                  </a:lnTo>
                  <a:lnTo>
                    <a:pt x="34" y="79"/>
                  </a:lnTo>
                  <a:lnTo>
                    <a:pt x="36" y="81"/>
                  </a:lnTo>
                  <a:lnTo>
                    <a:pt x="38" y="87"/>
                  </a:lnTo>
                  <a:lnTo>
                    <a:pt x="40" y="91"/>
                  </a:lnTo>
                  <a:lnTo>
                    <a:pt x="40" y="91"/>
                  </a:lnTo>
                  <a:lnTo>
                    <a:pt x="42" y="95"/>
                  </a:lnTo>
                  <a:lnTo>
                    <a:pt x="44" y="97"/>
                  </a:lnTo>
                  <a:lnTo>
                    <a:pt x="50" y="99"/>
                  </a:lnTo>
                  <a:lnTo>
                    <a:pt x="54" y="101"/>
                  </a:lnTo>
                  <a:lnTo>
                    <a:pt x="54" y="101"/>
                  </a:lnTo>
                  <a:lnTo>
                    <a:pt x="60" y="101"/>
                  </a:lnTo>
                  <a:lnTo>
                    <a:pt x="66" y="105"/>
                  </a:lnTo>
                  <a:lnTo>
                    <a:pt x="74" y="111"/>
                  </a:lnTo>
                  <a:lnTo>
                    <a:pt x="78" y="115"/>
                  </a:lnTo>
                  <a:lnTo>
                    <a:pt x="78" y="115"/>
                  </a:lnTo>
                  <a:lnTo>
                    <a:pt x="84" y="119"/>
                  </a:lnTo>
                  <a:lnTo>
                    <a:pt x="88" y="123"/>
                  </a:lnTo>
                  <a:lnTo>
                    <a:pt x="90" y="127"/>
                  </a:lnTo>
                  <a:lnTo>
                    <a:pt x="90" y="127"/>
                  </a:lnTo>
                  <a:lnTo>
                    <a:pt x="90" y="147"/>
                  </a:lnTo>
                  <a:lnTo>
                    <a:pt x="92" y="149"/>
                  </a:lnTo>
                  <a:lnTo>
                    <a:pt x="92" y="149"/>
                  </a:lnTo>
                  <a:lnTo>
                    <a:pt x="92" y="147"/>
                  </a:lnTo>
                  <a:lnTo>
                    <a:pt x="92" y="145"/>
                  </a:lnTo>
                  <a:lnTo>
                    <a:pt x="96" y="141"/>
                  </a:lnTo>
                  <a:lnTo>
                    <a:pt x="96" y="141"/>
                  </a:lnTo>
                  <a:lnTo>
                    <a:pt x="96" y="141"/>
                  </a:lnTo>
                  <a:lnTo>
                    <a:pt x="106" y="127"/>
                  </a:lnTo>
                  <a:lnTo>
                    <a:pt x="106" y="127"/>
                  </a:lnTo>
                  <a:lnTo>
                    <a:pt x="110" y="127"/>
                  </a:lnTo>
                  <a:lnTo>
                    <a:pt x="114" y="127"/>
                  </a:lnTo>
                  <a:lnTo>
                    <a:pt x="116" y="127"/>
                  </a:lnTo>
                  <a:lnTo>
                    <a:pt x="120" y="127"/>
                  </a:lnTo>
                  <a:lnTo>
                    <a:pt x="120" y="127"/>
                  </a:lnTo>
                  <a:lnTo>
                    <a:pt x="122" y="121"/>
                  </a:lnTo>
                  <a:lnTo>
                    <a:pt x="122" y="115"/>
                  </a:lnTo>
                  <a:lnTo>
                    <a:pt x="122" y="115"/>
                  </a:lnTo>
                  <a:lnTo>
                    <a:pt x="120" y="115"/>
                  </a:lnTo>
                  <a:lnTo>
                    <a:pt x="114" y="113"/>
                  </a:lnTo>
                  <a:lnTo>
                    <a:pt x="114" y="113"/>
                  </a:lnTo>
                  <a:lnTo>
                    <a:pt x="112" y="111"/>
                  </a:lnTo>
                  <a:lnTo>
                    <a:pt x="112" y="109"/>
                  </a:lnTo>
                  <a:lnTo>
                    <a:pt x="110" y="103"/>
                  </a:lnTo>
                  <a:lnTo>
                    <a:pt x="110" y="103"/>
                  </a:lnTo>
                  <a:lnTo>
                    <a:pt x="110" y="97"/>
                  </a:lnTo>
                  <a:lnTo>
                    <a:pt x="110" y="97"/>
                  </a:lnTo>
                  <a:lnTo>
                    <a:pt x="110" y="97"/>
                  </a:lnTo>
                  <a:lnTo>
                    <a:pt x="110" y="97"/>
                  </a:lnTo>
                  <a:lnTo>
                    <a:pt x="106" y="91"/>
                  </a:lnTo>
                  <a:lnTo>
                    <a:pt x="104" y="89"/>
                  </a:lnTo>
                  <a:lnTo>
                    <a:pt x="104" y="81"/>
                  </a:lnTo>
                  <a:lnTo>
                    <a:pt x="104" y="81"/>
                  </a:lnTo>
                  <a:lnTo>
                    <a:pt x="104" y="75"/>
                  </a:lnTo>
                  <a:lnTo>
                    <a:pt x="102" y="69"/>
                  </a:lnTo>
                  <a:lnTo>
                    <a:pt x="98" y="59"/>
                  </a:lnTo>
                  <a:lnTo>
                    <a:pt x="98" y="59"/>
                  </a:lnTo>
                  <a:lnTo>
                    <a:pt x="98" y="52"/>
                  </a:lnTo>
                  <a:lnTo>
                    <a:pt x="98" y="48"/>
                  </a:lnTo>
                  <a:lnTo>
                    <a:pt x="98" y="44"/>
                  </a:lnTo>
                  <a:lnTo>
                    <a:pt x="98" y="44"/>
                  </a:lnTo>
                  <a:lnTo>
                    <a:pt x="96" y="42"/>
                  </a:lnTo>
                  <a:lnTo>
                    <a:pt x="90" y="38"/>
                  </a:lnTo>
                  <a:lnTo>
                    <a:pt x="86" y="36"/>
                  </a:lnTo>
                  <a:lnTo>
                    <a:pt x="84" y="32"/>
                  </a:lnTo>
                  <a:lnTo>
                    <a:pt x="84" y="32"/>
                  </a:lnTo>
                  <a:lnTo>
                    <a:pt x="82" y="30"/>
                  </a:lnTo>
                  <a:lnTo>
                    <a:pt x="84" y="26"/>
                  </a:lnTo>
                  <a:lnTo>
                    <a:pt x="84" y="24"/>
                  </a:lnTo>
                  <a:lnTo>
                    <a:pt x="86" y="22"/>
                  </a:lnTo>
                  <a:lnTo>
                    <a:pt x="86" y="22"/>
                  </a:lnTo>
                  <a:lnTo>
                    <a:pt x="84" y="18"/>
                  </a:lnTo>
                  <a:lnTo>
                    <a:pt x="80" y="12"/>
                  </a:lnTo>
                  <a:lnTo>
                    <a:pt x="74" y="8"/>
                  </a:lnTo>
                  <a:lnTo>
                    <a:pt x="74" y="8"/>
                  </a:lnTo>
                  <a:lnTo>
                    <a:pt x="70" y="8"/>
                  </a:lnTo>
                  <a:lnTo>
                    <a:pt x="66" y="8"/>
                  </a:lnTo>
                  <a:lnTo>
                    <a:pt x="64" y="8"/>
                  </a:lnTo>
                  <a:lnTo>
                    <a:pt x="62" y="8"/>
                  </a:lnTo>
                  <a:lnTo>
                    <a:pt x="62" y="8"/>
                  </a:lnTo>
                  <a:lnTo>
                    <a:pt x="62" y="8"/>
                  </a:lnTo>
                  <a:lnTo>
                    <a:pt x="62" y="8"/>
                  </a:lnTo>
                  <a:lnTo>
                    <a:pt x="60" y="4"/>
                  </a:lnTo>
                  <a:lnTo>
                    <a:pt x="60" y="4"/>
                  </a:lnTo>
                  <a:lnTo>
                    <a:pt x="58" y="4"/>
                  </a:lnTo>
                  <a:lnTo>
                    <a:pt x="58" y="4"/>
                  </a:lnTo>
                  <a:lnTo>
                    <a:pt x="54" y="8"/>
                  </a:lnTo>
                  <a:lnTo>
                    <a:pt x="52" y="8"/>
                  </a:lnTo>
                  <a:lnTo>
                    <a:pt x="50" y="6"/>
                  </a:lnTo>
                  <a:lnTo>
                    <a:pt x="50" y="6"/>
                  </a:lnTo>
                  <a:lnTo>
                    <a:pt x="46" y="2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36" y="4"/>
                  </a:lnTo>
                  <a:lnTo>
                    <a:pt x="36" y="4"/>
                  </a:lnTo>
                  <a:lnTo>
                    <a:pt x="36" y="6"/>
                  </a:lnTo>
                  <a:lnTo>
                    <a:pt x="34" y="8"/>
                  </a:lnTo>
                  <a:lnTo>
                    <a:pt x="34" y="8"/>
                  </a:lnTo>
                  <a:lnTo>
                    <a:pt x="34" y="10"/>
                  </a:lnTo>
                  <a:lnTo>
                    <a:pt x="30" y="10"/>
                  </a:lnTo>
                  <a:lnTo>
                    <a:pt x="24" y="8"/>
                  </a:lnTo>
                  <a:lnTo>
                    <a:pt x="24" y="8"/>
                  </a:lnTo>
                  <a:lnTo>
                    <a:pt x="22" y="8"/>
                  </a:lnTo>
                  <a:lnTo>
                    <a:pt x="20" y="8"/>
                  </a:lnTo>
                  <a:lnTo>
                    <a:pt x="16" y="12"/>
                  </a:lnTo>
                  <a:lnTo>
                    <a:pt x="16" y="12"/>
                  </a:lnTo>
                  <a:lnTo>
                    <a:pt x="14" y="14"/>
                  </a:lnTo>
                  <a:lnTo>
                    <a:pt x="12" y="18"/>
                  </a:lnTo>
                  <a:lnTo>
                    <a:pt x="10" y="18"/>
                  </a:lnTo>
                  <a:lnTo>
                    <a:pt x="10" y="18"/>
                  </a:lnTo>
                  <a:lnTo>
                    <a:pt x="4" y="18"/>
                  </a:lnTo>
                  <a:lnTo>
                    <a:pt x="0" y="20"/>
                  </a:lnTo>
                  <a:lnTo>
                    <a:pt x="0" y="22"/>
                  </a:lnTo>
                  <a:lnTo>
                    <a:pt x="4" y="24"/>
                  </a:lnTo>
                  <a:lnTo>
                    <a:pt x="4" y="24"/>
                  </a:lnTo>
                  <a:lnTo>
                    <a:pt x="8" y="32"/>
                  </a:lnTo>
                  <a:lnTo>
                    <a:pt x="10" y="34"/>
                  </a:lnTo>
                  <a:lnTo>
                    <a:pt x="10" y="36"/>
                  </a:lnTo>
                  <a:lnTo>
                    <a:pt x="10" y="36"/>
                  </a:lnTo>
                  <a:lnTo>
                    <a:pt x="10" y="38"/>
                  </a:lnTo>
                  <a:lnTo>
                    <a:pt x="14" y="42"/>
                  </a:lnTo>
                  <a:lnTo>
                    <a:pt x="18" y="44"/>
                  </a:lnTo>
                  <a:lnTo>
                    <a:pt x="18" y="48"/>
                  </a:lnTo>
                  <a:lnTo>
                    <a:pt x="18" y="48"/>
                  </a:lnTo>
                  <a:lnTo>
                    <a:pt x="18" y="52"/>
                  </a:lnTo>
                  <a:lnTo>
                    <a:pt x="14" y="56"/>
                  </a:lnTo>
                  <a:lnTo>
                    <a:pt x="14" y="56"/>
                  </a:lnTo>
                  <a:lnTo>
                    <a:pt x="14" y="59"/>
                  </a:lnTo>
                  <a:lnTo>
                    <a:pt x="14" y="59"/>
                  </a:lnTo>
                  <a:lnTo>
                    <a:pt x="14" y="59"/>
                  </a:lnTo>
                  <a:lnTo>
                    <a:pt x="14" y="63"/>
                  </a:lnTo>
                  <a:lnTo>
                    <a:pt x="14" y="65"/>
                  </a:lnTo>
                  <a:lnTo>
                    <a:pt x="12" y="67"/>
                  </a:lnTo>
                  <a:lnTo>
                    <a:pt x="12" y="67"/>
                  </a:lnTo>
                  <a:lnTo>
                    <a:pt x="12" y="67"/>
                  </a:lnTo>
                  <a:lnTo>
                    <a:pt x="14" y="69"/>
                  </a:lnTo>
                  <a:lnTo>
                    <a:pt x="14" y="75"/>
                  </a:lnTo>
                  <a:lnTo>
                    <a:pt x="14" y="75"/>
                  </a:lnTo>
                  <a:lnTo>
                    <a:pt x="14" y="75"/>
                  </a:lnTo>
                  <a:lnTo>
                    <a:pt x="14" y="75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5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GPN_DIN Condensed Regular"/>
                <a:ea typeface="+mn-ea"/>
                <a:cs typeface="+mn-cs"/>
              </a:endParaRPr>
            </a:p>
          </p:txBody>
        </p:sp>
        <p:sp>
          <p:nvSpPr>
            <p:cNvPr id="91" name="Freeform 46">
              <a:extLst>
                <a:ext uri="{FF2B5EF4-FFF2-40B4-BE49-F238E27FC236}">
                  <a16:creationId xmlns:a16="http://schemas.microsoft.com/office/drawing/2014/main" id="{7B99E758-E25E-4E12-839E-317892F60449}"/>
                </a:ext>
              </a:extLst>
            </p:cNvPr>
            <p:cNvSpPr>
              <a:spLocks/>
            </p:cNvSpPr>
            <p:nvPr/>
          </p:nvSpPr>
          <p:spPr bwMode="auto">
            <a:xfrm>
              <a:off x="780481" y="3185003"/>
              <a:ext cx="246366" cy="355335"/>
            </a:xfrm>
            <a:custGeom>
              <a:avLst/>
              <a:gdLst>
                <a:gd name="T0" fmla="*/ 78 w 104"/>
                <a:gd name="T1" fmla="*/ 128 h 150"/>
                <a:gd name="T2" fmla="*/ 86 w 104"/>
                <a:gd name="T3" fmla="*/ 124 h 150"/>
                <a:gd name="T4" fmla="*/ 90 w 104"/>
                <a:gd name="T5" fmla="*/ 116 h 150"/>
                <a:gd name="T6" fmla="*/ 92 w 104"/>
                <a:gd name="T7" fmla="*/ 102 h 150"/>
                <a:gd name="T8" fmla="*/ 102 w 104"/>
                <a:gd name="T9" fmla="*/ 98 h 150"/>
                <a:gd name="T10" fmla="*/ 98 w 104"/>
                <a:gd name="T11" fmla="*/ 92 h 150"/>
                <a:gd name="T12" fmla="*/ 96 w 104"/>
                <a:gd name="T13" fmla="*/ 84 h 150"/>
                <a:gd name="T14" fmla="*/ 102 w 104"/>
                <a:gd name="T15" fmla="*/ 82 h 150"/>
                <a:gd name="T16" fmla="*/ 102 w 104"/>
                <a:gd name="T17" fmla="*/ 80 h 150"/>
                <a:gd name="T18" fmla="*/ 100 w 104"/>
                <a:gd name="T19" fmla="*/ 56 h 150"/>
                <a:gd name="T20" fmla="*/ 90 w 104"/>
                <a:gd name="T21" fmla="*/ 48 h 150"/>
                <a:gd name="T22" fmla="*/ 72 w 104"/>
                <a:gd name="T23" fmla="*/ 34 h 150"/>
                <a:gd name="T24" fmla="*/ 62 w 104"/>
                <a:gd name="T25" fmla="*/ 32 h 150"/>
                <a:gd name="T26" fmla="*/ 52 w 104"/>
                <a:gd name="T27" fmla="*/ 24 h 150"/>
                <a:gd name="T28" fmla="*/ 48 w 104"/>
                <a:gd name="T29" fmla="*/ 14 h 150"/>
                <a:gd name="T30" fmla="*/ 42 w 104"/>
                <a:gd name="T31" fmla="*/ 12 h 150"/>
                <a:gd name="T32" fmla="*/ 26 w 104"/>
                <a:gd name="T33" fmla="*/ 2 h 150"/>
                <a:gd name="T34" fmla="*/ 22 w 104"/>
                <a:gd name="T35" fmla="*/ 2 h 150"/>
                <a:gd name="T36" fmla="*/ 20 w 104"/>
                <a:gd name="T37" fmla="*/ 8 h 150"/>
                <a:gd name="T38" fmla="*/ 8 w 104"/>
                <a:gd name="T39" fmla="*/ 8 h 150"/>
                <a:gd name="T40" fmla="*/ 4 w 104"/>
                <a:gd name="T41" fmla="*/ 12 h 150"/>
                <a:gd name="T42" fmla="*/ 0 w 104"/>
                <a:gd name="T43" fmla="*/ 22 h 150"/>
                <a:gd name="T44" fmla="*/ 2 w 104"/>
                <a:gd name="T45" fmla="*/ 28 h 150"/>
                <a:gd name="T46" fmla="*/ 8 w 104"/>
                <a:gd name="T47" fmla="*/ 30 h 150"/>
                <a:gd name="T48" fmla="*/ 16 w 104"/>
                <a:gd name="T49" fmla="*/ 38 h 150"/>
                <a:gd name="T50" fmla="*/ 12 w 104"/>
                <a:gd name="T51" fmla="*/ 50 h 150"/>
                <a:gd name="T52" fmla="*/ 16 w 104"/>
                <a:gd name="T53" fmla="*/ 56 h 150"/>
                <a:gd name="T54" fmla="*/ 20 w 104"/>
                <a:gd name="T55" fmla="*/ 62 h 150"/>
                <a:gd name="T56" fmla="*/ 34 w 104"/>
                <a:gd name="T57" fmla="*/ 74 h 150"/>
                <a:gd name="T58" fmla="*/ 44 w 104"/>
                <a:gd name="T59" fmla="*/ 76 h 150"/>
                <a:gd name="T60" fmla="*/ 44 w 104"/>
                <a:gd name="T61" fmla="*/ 82 h 150"/>
                <a:gd name="T62" fmla="*/ 40 w 104"/>
                <a:gd name="T63" fmla="*/ 92 h 150"/>
                <a:gd name="T64" fmla="*/ 34 w 104"/>
                <a:gd name="T65" fmla="*/ 94 h 150"/>
                <a:gd name="T66" fmla="*/ 34 w 104"/>
                <a:gd name="T67" fmla="*/ 108 h 150"/>
                <a:gd name="T68" fmla="*/ 36 w 104"/>
                <a:gd name="T69" fmla="*/ 116 h 150"/>
                <a:gd name="T70" fmla="*/ 42 w 104"/>
                <a:gd name="T71" fmla="*/ 116 h 150"/>
                <a:gd name="T72" fmla="*/ 46 w 104"/>
                <a:gd name="T73" fmla="*/ 116 h 150"/>
                <a:gd name="T74" fmla="*/ 46 w 104"/>
                <a:gd name="T75" fmla="*/ 124 h 150"/>
                <a:gd name="T76" fmla="*/ 48 w 104"/>
                <a:gd name="T77" fmla="*/ 126 h 150"/>
                <a:gd name="T78" fmla="*/ 50 w 104"/>
                <a:gd name="T79" fmla="*/ 134 h 150"/>
                <a:gd name="T80" fmla="*/ 50 w 104"/>
                <a:gd name="T81" fmla="*/ 144 h 150"/>
                <a:gd name="T82" fmla="*/ 54 w 104"/>
                <a:gd name="T83" fmla="*/ 148 h 150"/>
                <a:gd name="T84" fmla="*/ 56 w 104"/>
                <a:gd name="T85" fmla="*/ 150 h 150"/>
                <a:gd name="T86" fmla="*/ 72 w 104"/>
                <a:gd name="T87" fmla="*/ 146 h 150"/>
                <a:gd name="T88" fmla="*/ 74 w 104"/>
                <a:gd name="T89" fmla="*/ 134 h 150"/>
                <a:gd name="T90" fmla="*/ 74 w 104"/>
                <a:gd name="T91" fmla="*/ 134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04" h="150">
                  <a:moveTo>
                    <a:pt x="74" y="134"/>
                  </a:moveTo>
                  <a:lnTo>
                    <a:pt x="74" y="134"/>
                  </a:lnTo>
                  <a:lnTo>
                    <a:pt x="78" y="128"/>
                  </a:lnTo>
                  <a:lnTo>
                    <a:pt x="82" y="126"/>
                  </a:lnTo>
                  <a:lnTo>
                    <a:pt x="82" y="126"/>
                  </a:lnTo>
                  <a:lnTo>
                    <a:pt x="86" y="124"/>
                  </a:lnTo>
                  <a:lnTo>
                    <a:pt x="88" y="120"/>
                  </a:lnTo>
                  <a:lnTo>
                    <a:pt x="90" y="116"/>
                  </a:lnTo>
                  <a:lnTo>
                    <a:pt x="90" y="116"/>
                  </a:lnTo>
                  <a:lnTo>
                    <a:pt x="90" y="108"/>
                  </a:lnTo>
                  <a:lnTo>
                    <a:pt x="92" y="102"/>
                  </a:lnTo>
                  <a:lnTo>
                    <a:pt x="92" y="102"/>
                  </a:lnTo>
                  <a:lnTo>
                    <a:pt x="96" y="100"/>
                  </a:lnTo>
                  <a:lnTo>
                    <a:pt x="102" y="98"/>
                  </a:lnTo>
                  <a:lnTo>
                    <a:pt x="102" y="98"/>
                  </a:lnTo>
                  <a:lnTo>
                    <a:pt x="102" y="94"/>
                  </a:lnTo>
                  <a:lnTo>
                    <a:pt x="102" y="94"/>
                  </a:lnTo>
                  <a:lnTo>
                    <a:pt x="98" y="92"/>
                  </a:lnTo>
                  <a:lnTo>
                    <a:pt x="96" y="90"/>
                  </a:lnTo>
                  <a:lnTo>
                    <a:pt x="96" y="90"/>
                  </a:lnTo>
                  <a:lnTo>
                    <a:pt x="96" y="84"/>
                  </a:lnTo>
                  <a:lnTo>
                    <a:pt x="96" y="82"/>
                  </a:lnTo>
                  <a:lnTo>
                    <a:pt x="102" y="82"/>
                  </a:lnTo>
                  <a:lnTo>
                    <a:pt x="102" y="82"/>
                  </a:lnTo>
                  <a:lnTo>
                    <a:pt x="104" y="82"/>
                  </a:lnTo>
                  <a:lnTo>
                    <a:pt x="102" y="80"/>
                  </a:lnTo>
                  <a:lnTo>
                    <a:pt x="102" y="80"/>
                  </a:lnTo>
                  <a:lnTo>
                    <a:pt x="102" y="60"/>
                  </a:lnTo>
                  <a:lnTo>
                    <a:pt x="102" y="60"/>
                  </a:lnTo>
                  <a:lnTo>
                    <a:pt x="100" y="56"/>
                  </a:lnTo>
                  <a:lnTo>
                    <a:pt x="96" y="52"/>
                  </a:lnTo>
                  <a:lnTo>
                    <a:pt x="90" y="48"/>
                  </a:lnTo>
                  <a:lnTo>
                    <a:pt x="90" y="48"/>
                  </a:lnTo>
                  <a:lnTo>
                    <a:pt x="86" y="44"/>
                  </a:lnTo>
                  <a:lnTo>
                    <a:pt x="78" y="38"/>
                  </a:lnTo>
                  <a:lnTo>
                    <a:pt x="72" y="34"/>
                  </a:lnTo>
                  <a:lnTo>
                    <a:pt x="66" y="34"/>
                  </a:lnTo>
                  <a:lnTo>
                    <a:pt x="66" y="34"/>
                  </a:lnTo>
                  <a:lnTo>
                    <a:pt x="62" y="32"/>
                  </a:lnTo>
                  <a:lnTo>
                    <a:pt x="56" y="30"/>
                  </a:lnTo>
                  <a:lnTo>
                    <a:pt x="54" y="28"/>
                  </a:lnTo>
                  <a:lnTo>
                    <a:pt x="52" y="24"/>
                  </a:lnTo>
                  <a:lnTo>
                    <a:pt x="52" y="24"/>
                  </a:lnTo>
                  <a:lnTo>
                    <a:pt x="50" y="20"/>
                  </a:lnTo>
                  <a:lnTo>
                    <a:pt x="48" y="14"/>
                  </a:lnTo>
                  <a:lnTo>
                    <a:pt x="46" y="12"/>
                  </a:lnTo>
                  <a:lnTo>
                    <a:pt x="42" y="12"/>
                  </a:lnTo>
                  <a:lnTo>
                    <a:pt x="42" y="12"/>
                  </a:lnTo>
                  <a:lnTo>
                    <a:pt x="32" y="8"/>
                  </a:lnTo>
                  <a:lnTo>
                    <a:pt x="26" y="8"/>
                  </a:lnTo>
                  <a:lnTo>
                    <a:pt x="26" y="2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2" y="2"/>
                  </a:lnTo>
                  <a:lnTo>
                    <a:pt x="22" y="4"/>
                  </a:lnTo>
                  <a:lnTo>
                    <a:pt x="20" y="8"/>
                  </a:lnTo>
                  <a:lnTo>
                    <a:pt x="20" y="8"/>
                  </a:lnTo>
                  <a:lnTo>
                    <a:pt x="20" y="8"/>
                  </a:lnTo>
                  <a:lnTo>
                    <a:pt x="12" y="8"/>
                  </a:lnTo>
                  <a:lnTo>
                    <a:pt x="8" y="8"/>
                  </a:lnTo>
                  <a:lnTo>
                    <a:pt x="8" y="8"/>
                  </a:lnTo>
                  <a:lnTo>
                    <a:pt x="6" y="8"/>
                  </a:lnTo>
                  <a:lnTo>
                    <a:pt x="4" y="12"/>
                  </a:lnTo>
                  <a:lnTo>
                    <a:pt x="2" y="16"/>
                  </a:lnTo>
                  <a:lnTo>
                    <a:pt x="2" y="16"/>
                  </a:lnTo>
                  <a:lnTo>
                    <a:pt x="0" y="22"/>
                  </a:lnTo>
                  <a:lnTo>
                    <a:pt x="0" y="26"/>
                  </a:lnTo>
                  <a:lnTo>
                    <a:pt x="0" y="26"/>
                  </a:lnTo>
                  <a:lnTo>
                    <a:pt x="2" y="28"/>
                  </a:lnTo>
                  <a:lnTo>
                    <a:pt x="6" y="30"/>
                  </a:lnTo>
                  <a:lnTo>
                    <a:pt x="6" y="30"/>
                  </a:lnTo>
                  <a:lnTo>
                    <a:pt x="8" y="30"/>
                  </a:lnTo>
                  <a:lnTo>
                    <a:pt x="12" y="34"/>
                  </a:lnTo>
                  <a:lnTo>
                    <a:pt x="16" y="38"/>
                  </a:lnTo>
                  <a:lnTo>
                    <a:pt x="16" y="38"/>
                  </a:lnTo>
                  <a:lnTo>
                    <a:pt x="12" y="46"/>
                  </a:lnTo>
                  <a:lnTo>
                    <a:pt x="12" y="48"/>
                  </a:lnTo>
                  <a:lnTo>
                    <a:pt x="12" y="50"/>
                  </a:lnTo>
                  <a:lnTo>
                    <a:pt x="12" y="50"/>
                  </a:lnTo>
                  <a:lnTo>
                    <a:pt x="16" y="52"/>
                  </a:lnTo>
                  <a:lnTo>
                    <a:pt x="16" y="56"/>
                  </a:lnTo>
                  <a:lnTo>
                    <a:pt x="16" y="56"/>
                  </a:lnTo>
                  <a:lnTo>
                    <a:pt x="16" y="60"/>
                  </a:lnTo>
                  <a:lnTo>
                    <a:pt x="20" y="62"/>
                  </a:lnTo>
                  <a:lnTo>
                    <a:pt x="20" y="62"/>
                  </a:lnTo>
                  <a:lnTo>
                    <a:pt x="26" y="68"/>
                  </a:lnTo>
                  <a:lnTo>
                    <a:pt x="34" y="74"/>
                  </a:lnTo>
                  <a:lnTo>
                    <a:pt x="34" y="74"/>
                  </a:lnTo>
                  <a:lnTo>
                    <a:pt x="42" y="74"/>
                  </a:lnTo>
                  <a:lnTo>
                    <a:pt x="44" y="76"/>
                  </a:lnTo>
                  <a:lnTo>
                    <a:pt x="44" y="78"/>
                  </a:lnTo>
                  <a:lnTo>
                    <a:pt x="44" y="78"/>
                  </a:lnTo>
                  <a:lnTo>
                    <a:pt x="44" y="82"/>
                  </a:lnTo>
                  <a:lnTo>
                    <a:pt x="42" y="90"/>
                  </a:lnTo>
                  <a:lnTo>
                    <a:pt x="42" y="90"/>
                  </a:lnTo>
                  <a:lnTo>
                    <a:pt x="40" y="92"/>
                  </a:lnTo>
                  <a:lnTo>
                    <a:pt x="36" y="94"/>
                  </a:lnTo>
                  <a:lnTo>
                    <a:pt x="34" y="94"/>
                  </a:lnTo>
                  <a:lnTo>
                    <a:pt x="34" y="94"/>
                  </a:lnTo>
                  <a:lnTo>
                    <a:pt x="34" y="102"/>
                  </a:lnTo>
                  <a:lnTo>
                    <a:pt x="34" y="108"/>
                  </a:lnTo>
                  <a:lnTo>
                    <a:pt x="34" y="108"/>
                  </a:lnTo>
                  <a:lnTo>
                    <a:pt x="34" y="114"/>
                  </a:lnTo>
                  <a:lnTo>
                    <a:pt x="34" y="116"/>
                  </a:lnTo>
                  <a:lnTo>
                    <a:pt x="36" y="116"/>
                  </a:lnTo>
                  <a:lnTo>
                    <a:pt x="36" y="116"/>
                  </a:lnTo>
                  <a:lnTo>
                    <a:pt x="40" y="116"/>
                  </a:lnTo>
                  <a:lnTo>
                    <a:pt x="42" y="116"/>
                  </a:lnTo>
                  <a:lnTo>
                    <a:pt x="44" y="114"/>
                  </a:lnTo>
                  <a:lnTo>
                    <a:pt x="46" y="116"/>
                  </a:lnTo>
                  <a:lnTo>
                    <a:pt x="46" y="116"/>
                  </a:lnTo>
                  <a:lnTo>
                    <a:pt x="46" y="118"/>
                  </a:lnTo>
                  <a:lnTo>
                    <a:pt x="46" y="120"/>
                  </a:lnTo>
                  <a:lnTo>
                    <a:pt x="46" y="124"/>
                  </a:lnTo>
                  <a:lnTo>
                    <a:pt x="46" y="126"/>
                  </a:lnTo>
                  <a:lnTo>
                    <a:pt x="46" y="126"/>
                  </a:lnTo>
                  <a:lnTo>
                    <a:pt x="48" y="126"/>
                  </a:lnTo>
                  <a:lnTo>
                    <a:pt x="48" y="128"/>
                  </a:lnTo>
                  <a:lnTo>
                    <a:pt x="50" y="128"/>
                  </a:lnTo>
                  <a:lnTo>
                    <a:pt x="50" y="134"/>
                  </a:lnTo>
                  <a:lnTo>
                    <a:pt x="50" y="134"/>
                  </a:lnTo>
                  <a:lnTo>
                    <a:pt x="50" y="140"/>
                  </a:lnTo>
                  <a:lnTo>
                    <a:pt x="50" y="144"/>
                  </a:lnTo>
                  <a:lnTo>
                    <a:pt x="50" y="146"/>
                  </a:lnTo>
                  <a:lnTo>
                    <a:pt x="50" y="146"/>
                  </a:lnTo>
                  <a:lnTo>
                    <a:pt x="54" y="148"/>
                  </a:lnTo>
                  <a:lnTo>
                    <a:pt x="54" y="150"/>
                  </a:lnTo>
                  <a:lnTo>
                    <a:pt x="56" y="150"/>
                  </a:lnTo>
                  <a:lnTo>
                    <a:pt x="56" y="150"/>
                  </a:lnTo>
                  <a:lnTo>
                    <a:pt x="68" y="148"/>
                  </a:lnTo>
                  <a:lnTo>
                    <a:pt x="68" y="148"/>
                  </a:lnTo>
                  <a:lnTo>
                    <a:pt x="72" y="146"/>
                  </a:lnTo>
                  <a:lnTo>
                    <a:pt x="72" y="142"/>
                  </a:lnTo>
                  <a:lnTo>
                    <a:pt x="72" y="138"/>
                  </a:lnTo>
                  <a:lnTo>
                    <a:pt x="74" y="134"/>
                  </a:lnTo>
                  <a:lnTo>
                    <a:pt x="74" y="134"/>
                  </a:lnTo>
                  <a:lnTo>
                    <a:pt x="74" y="134"/>
                  </a:lnTo>
                  <a:lnTo>
                    <a:pt x="74" y="134"/>
                  </a:lnTo>
                  <a:lnTo>
                    <a:pt x="74" y="134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5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GPN_DIN Condensed Regular"/>
                <a:ea typeface="+mn-ea"/>
                <a:cs typeface="+mn-cs"/>
              </a:endParaRPr>
            </a:p>
          </p:txBody>
        </p:sp>
        <p:sp>
          <p:nvSpPr>
            <p:cNvPr id="92" name="Freeform 47">
              <a:extLst>
                <a:ext uri="{FF2B5EF4-FFF2-40B4-BE49-F238E27FC236}">
                  <a16:creationId xmlns:a16="http://schemas.microsoft.com/office/drawing/2014/main" id="{76C8A2CA-3936-4EC5-AB51-1328C2B2B60D}"/>
                </a:ext>
              </a:extLst>
            </p:cNvPr>
            <p:cNvSpPr>
              <a:spLocks/>
            </p:cNvSpPr>
            <p:nvPr/>
          </p:nvSpPr>
          <p:spPr bwMode="auto">
            <a:xfrm>
              <a:off x="313807" y="4177573"/>
              <a:ext cx="217939" cy="201357"/>
            </a:xfrm>
            <a:custGeom>
              <a:avLst/>
              <a:gdLst>
                <a:gd name="T0" fmla="*/ 70 w 92"/>
                <a:gd name="T1" fmla="*/ 73 h 85"/>
                <a:gd name="T2" fmla="*/ 72 w 92"/>
                <a:gd name="T3" fmla="*/ 67 h 85"/>
                <a:gd name="T4" fmla="*/ 74 w 92"/>
                <a:gd name="T5" fmla="*/ 63 h 85"/>
                <a:gd name="T6" fmla="*/ 70 w 92"/>
                <a:gd name="T7" fmla="*/ 53 h 85"/>
                <a:gd name="T8" fmla="*/ 70 w 92"/>
                <a:gd name="T9" fmla="*/ 47 h 85"/>
                <a:gd name="T10" fmla="*/ 74 w 92"/>
                <a:gd name="T11" fmla="*/ 45 h 85"/>
                <a:gd name="T12" fmla="*/ 88 w 92"/>
                <a:gd name="T13" fmla="*/ 47 h 85"/>
                <a:gd name="T14" fmla="*/ 90 w 92"/>
                <a:gd name="T15" fmla="*/ 45 h 85"/>
                <a:gd name="T16" fmla="*/ 90 w 92"/>
                <a:gd name="T17" fmla="*/ 43 h 85"/>
                <a:gd name="T18" fmla="*/ 86 w 92"/>
                <a:gd name="T19" fmla="*/ 41 h 85"/>
                <a:gd name="T20" fmla="*/ 82 w 92"/>
                <a:gd name="T21" fmla="*/ 39 h 85"/>
                <a:gd name="T22" fmla="*/ 82 w 92"/>
                <a:gd name="T23" fmla="*/ 32 h 85"/>
                <a:gd name="T24" fmla="*/ 80 w 92"/>
                <a:gd name="T25" fmla="*/ 26 h 85"/>
                <a:gd name="T26" fmla="*/ 80 w 92"/>
                <a:gd name="T27" fmla="*/ 26 h 85"/>
                <a:gd name="T28" fmla="*/ 78 w 92"/>
                <a:gd name="T29" fmla="*/ 22 h 85"/>
                <a:gd name="T30" fmla="*/ 74 w 92"/>
                <a:gd name="T31" fmla="*/ 14 h 85"/>
                <a:gd name="T32" fmla="*/ 64 w 92"/>
                <a:gd name="T33" fmla="*/ 14 h 85"/>
                <a:gd name="T34" fmla="*/ 64 w 92"/>
                <a:gd name="T35" fmla="*/ 20 h 85"/>
                <a:gd name="T36" fmla="*/ 62 w 92"/>
                <a:gd name="T37" fmla="*/ 22 h 85"/>
                <a:gd name="T38" fmla="*/ 60 w 92"/>
                <a:gd name="T39" fmla="*/ 22 h 85"/>
                <a:gd name="T40" fmla="*/ 44 w 92"/>
                <a:gd name="T41" fmla="*/ 22 h 85"/>
                <a:gd name="T42" fmla="*/ 44 w 92"/>
                <a:gd name="T43" fmla="*/ 20 h 85"/>
                <a:gd name="T44" fmla="*/ 38 w 92"/>
                <a:gd name="T45" fmla="*/ 4 h 85"/>
                <a:gd name="T46" fmla="*/ 36 w 92"/>
                <a:gd name="T47" fmla="*/ 0 h 85"/>
                <a:gd name="T48" fmla="*/ 32 w 92"/>
                <a:gd name="T49" fmla="*/ 4 h 85"/>
                <a:gd name="T50" fmla="*/ 22 w 92"/>
                <a:gd name="T51" fmla="*/ 6 h 85"/>
                <a:gd name="T52" fmla="*/ 16 w 92"/>
                <a:gd name="T53" fmla="*/ 6 h 85"/>
                <a:gd name="T54" fmla="*/ 0 w 92"/>
                <a:gd name="T55" fmla="*/ 16 h 85"/>
                <a:gd name="T56" fmla="*/ 2 w 92"/>
                <a:gd name="T57" fmla="*/ 22 h 85"/>
                <a:gd name="T58" fmla="*/ 2 w 92"/>
                <a:gd name="T59" fmla="*/ 26 h 85"/>
                <a:gd name="T60" fmla="*/ 12 w 92"/>
                <a:gd name="T61" fmla="*/ 41 h 85"/>
                <a:gd name="T62" fmla="*/ 12 w 92"/>
                <a:gd name="T63" fmla="*/ 45 h 85"/>
                <a:gd name="T64" fmla="*/ 12 w 92"/>
                <a:gd name="T65" fmla="*/ 53 h 85"/>
                <a:gd name="T66" fmla="*/ 14 w 92"/>
                <a:gd name="T67" fmla="*/ 59 h 85"/>
                <a:gd name="T68" fmla="*/ 24 w 92"/>
                <a:gd name="T69" fmla="*/ 71 h 85"/>
                <a:gd name="T70" fmla="*/ 26 w 92"/>
                <a:gd name="T71" fmla="*/ 73 h 85"/>
                <a:gd name="T72" fmla="*/ 36 w 92"/>
                <a:gd name="T73" fmla="*/ 83 h 85"/>
                <a:gd name="T74" fmla="*/ 38 w 92"/>
                <a:gd name="T75" fmla="*/ 85 h 85"/>
                <a:gd name="T76" fmla="*/ 46 w 92"/>
                <a:gd name="T77" fmla="*/ 75 h 85"/>
                <a:gd name="T78" fmla="*/ 56 w 92"/>
                <a:gd name="T79" fmla="*/ 73 h 85"/>
                <a:gd name="T80" fmla="*/ 70 w 92"/>
                <a:gd name="T81" fmla="*/ 73 h 85"/>
                <a:gd name="T82" fmla="*/ 70 w 92"/>
                <a:gd name="T83" fmla="*/ 73 h 85"/>
                <a:gd name="T84" fmla="*/ 70 w 92"/>
                <a:gd name="T85" fmla="*/ 73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92" h="85">
                  <a:moveTo>
                    <a:pt x="70" y="73"/>
                  </a:moveTo>
                  <a:lnTo>
                    <a:pt x="70" y="73"/>
                  </a:lnTo>
                  <a:lnTo>
                    <a:pt x="70" y="69"/>
                  </a:lnTo>
                  <a:lnTo>
                    <a:pt x="72" y="67"/>
                  </a:lnTo>
                  <a:lnTo>
                    <a:pt x="74" y="63"/>
                  </a:lnTo>
                  <a:lnTo>
                    <a:pt x="74" y="63"/>
                  </a:lnTo>
                  <a:lnTo>
                    <a:pt x="72" y="59"/>
                  </a:lnTo>
                  <a:lnTo>
                    <a:pt x="70" y="53"/>
                  </a:lnTo>
                  <a:lnTo>
                    <a:pt x="70" y="49"/>
                  </a:lnTo>
                  <a:lnTo>
                    <a:pt x="70" y="47"/>
                  </a:lnTo>
                  <a:lnTo>
                    <a:pt x="70" y="47"/>
                  </a:lnTo>
                  <a:lnTo>
                    <a:pt x="74" y="45"/>
                  </a:lnTo>
                  <a:lnTo>
                    <a:pt x="82" y="47"/>
                  </a:lnTo>
                  <a:lnTo>
                    <a:pt x="88" y="47"/>
                  </a:lnTo>
                  <a:lnTo>
                    <a:pt x="90" y="45"/>
                  </a:lnTo>
                  <a:lnTo>
                    <a:pt x="90" y="45"/>
                  </a:lnTo>
                  <a:lnTo>
                    <a:pt x="92" y="45"/>
                  </a:lnTo>
                  <a:lnTo>
                    <a:pt x="90" y="43"/>
                  </a:lnTo>
                  <a:lnTo>
                    <a:pt x="90" y="41"/>
                  </a:lnTo>
                  <a:lnTo>
                    <a:pt x="86" y="41"/>
                  </a:lnTo>
                  <a:lnTo>
                    <a:pt x="86" y="41"/>
                  </a:lnTo>
                  <a:lnTo>
                    <a:pt x="82" y="39"/>
                  </a:lnTo>
                  <a:lnTo>
                    <a:pt x="82" y="37"/>
                  </a:lnTo>
                  <a:lnTo>
                    <a:pt x="82" y="32"/>
                  </a:lnTo>
                  <a:lnTo>
                    <a:pt x="82" y="28"/>
                  </a:lnTo>
                  <a:lnTo>
                    <a:pt x="80" y="26"/>
                  </a:lnTo>
                  <a:lnTo>
                    <a:pt x="80" y="26"/>
                  </a:lnTo>
                  <a:lnTo>
                    <a:pt x="80" y="26"/>
                  </a:lnTo>
                  <a:lnTo>
                    <a:pt x="78" y="24"/>
                  </a:lnTo>
                  <a:lnTo>
                    <a:pt x="78" y="22"/>
                  </a:lnTo>
                  <a:lnTo>
                    <a:pt x="80" y="20"/>
                  </a:lnTo>
                  <a:lnTo>
                    <a:pt x="74" y="14"/>
                  </a:lnTo>
                  <a:lnTo>
                    <a:pt x="68" y="16"/>
                  </a:lnTo>
                  <a:lnTo>
                    <a:pt x="64" y="14"/>
                  </a:lnTo>
                  <a:lnTo>
                    <a:pt x="64" y="14"/>
                  </a:lnTo>
                  <a:lnTo>
                    <a:pt x="64" y="20"/>
                  </a:lnTo>
                  <a:lnTo>
                    <a:pt x="62" y="22"/>
                  </a:lnTo>
                  <a:lnTo>
                    <a:pt x="62" y="22"/>
                  </a:lnTo>
                  <a:lnTo>
                    <a:pt x="60" y="22"/>
                  </a:lnTo>
                  <a:lnTo>
                    <a:pt x="60" y="22"/>
                  </a:lnTo>
                  <a:lnTo>
                    <a:pt x="48" y="22"/>
                  </a:lnTo>
                  <a:lnTo>
                    <a:pt x="44" y="22"/>
                  </a:lnTo>
                  <a:lnTo>
                    <a:pt x="44" y="20"/>
                  </a:lnTo>
                  <a:lnTo>
                    <a:pt x="44" y="20"/>
                  </a:lnTo>
                  <a:lnTo>
                    <a:pt x="40" y="8"/>
                  </a:lnTo>
                  <a:lnTo>
                    <a:pt x="38" y="4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34" y="2"/>
                  </a:lnTo>
                  <a:lnTo>
                    <a:pt x="32" y="4"/>
                  </a:lnTo>
                  <a:lnTo>
                    <a:pt x="26" y="4"/>
                  </a:lnTo>
                  <a:lnTo>
                    <a:pt x="22" y="6"/>
                  </a:lnTo>
                  <a:lnTo>
                    <a:pt x="22" y="6"/>
                  </a:lnTo>
                  <a:lnTo>
                    <a:pt x="16" y="6"/>
                  </a:lnTo>
                  <a:lnTo>
                    <a:pt x="12" y="8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2" y="22"/>
                  </a:lnTo>
                  <a:lnTo>
                    <a:pt x="2" y="26"/>
                  </a:lnTo>
                  <a:lnTo>
                    <a:pt x="2" y="26"/>
                  </a:lnTo>
                  <a:lnTo>
                    <a:pt x="10" y="35"/>
                  </a:lnTo>
                  <a:lnTo>
                    <a:pt x="12" y="41"/>
                  </a:lnTo>
                  <a:lnTo>
                    <a:pt x="12" y="45"/>
                  </a:lnTo>
                  <a:lnTo>
                    <a:pt x="12" y="45"/>
                  </a:lnTo>
                  <a:lnTo>
                    <a:pt x="12" y="51"/>
                  </a:lnTo>
                  <a:lnTo>
                    <a:pt x="12" y="53"/>
                  </a:lnTo>
                  <a:lnTo>
                    <a:pt x="14" y="59"/>
                  </a:lnTo>
                  <a:lnTo>
                    <a:pt x="14" y="59"/>
                  </a:lnTo>
                  <a:lnTo>
                    <a:pt x="20" y="67"/>
                  </a:lnTo>
                  <a:lnTo>
                    <a:pt x="24" y="71"/>
                  </a:lnTo>
                  <a:lnTo>
                    <a:pt x="26" y="73"/>
                  </a:lnTo>
                  <a:lnTo>
                    <a:pt x="26" y="73"/>
                  </a:lnTo>
                  <a:lnTo>
                    <a:pt x="32" y="75"/>
                  </a:lnTo>
                  <a:lnTo>
                    <a:pt x="36" y="83"/>
                  </a:lnTo>
                  <a:lnTo>
                    <a:pt x="36" y="83"/>
                  </a:lnTo>
                  <a:lnTo>
                    <a:pt x="38" y="85"/>
                  </a:lnTo>
                  <a:lnTo>
                    <a:pt x="38" y="85"/>
                  </a:lnTo>
                  <a:lnTo>
                    <a:pt x="46" y="75"/>
                  </a:lnTo>
                  <a:lnTo>
                    <a:pt x="56" y="73"/>
                  </a:lnTo>
                  <a:lnTo>
                    <a:pt x="56" y="73"/>
                  </a:lnTo>
                  <a:lnTo>
                    <a:pt x="62" y="73"/>
                  </a:lnTo>
                  <a:lnTo>
                    <a:pt x="70" y="73"/>
                  </a:lnTo>
                  <a:lnTo>
                    <a:pt x="70" y="73"/>
                  </a:lnTo>
                  <a:lnTo>
                    <a:pt x="70" y="73"/>
                  </a:lnTo>
                  <a:lnTo>
                    <a:pt x="70" y="73"/>
                  </a:lnTo>
                  <a:lnTo>
                    <a:pt x="70" y="73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5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GPN_DIN Condensed Regular"/>
                <a:ea typeface="+mn-ea"/>
                <a:cs typeface="+mn-cs"/>
              </a:endParaRPr>
            </a:p>
          </p:txBody>
        </p:sp>
        <p:sp>
          <p:nvSpPr>
            <p:cNvPr id="93" name="Freeform 48">
              <a:extLst>
                <a:ext uri="{FF2B5EF4-FFF2-40B4-BE49-F238E27FC236}">
                  <a16:creationId xmlns:a16="http://schemas.microsoft.com/office/drawing/2014/main" id="{BB78AC2C-9B04-4B1E-8023-6C1E1E717BF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0697" y="3635094"/>
              <a:ext cx="523527" cy="580381"/>
            </a:xfrm>
            <a:custGeom>
              <a:avLst/>
              <a:gdLst>
                <a:gd name="T0" fmla="*/ 4 w 221"/>
                <a:gd name="T1" fmla="*/ 77 h 245"/>
                <a:gd name="T2" fmla="*/ 16 w 221"/>
                <a:gd name="T3" fmla="*/ 81 h 245"/>
                <a:gd name="T4" fmla="*/ 34 w 221"/>
                <a:gd name="T5" fmla="*/ 105 h 245"/>
                <a:gd name="T6" fmla="*/ 26 w 221"/>
                <a:gd name="T7" fmla="*/ 113 h 245"/>
                <a:gd name="T8" fmla="*/ 18 w 221"/>
                <a:gd name="T9" fmla="*/ 129 h 245"/>
                <a:gd name="T10" fmla="*/ 30 w 221"/>
                <a:gd name="T11" fmla="*/ 143 h 245"/>
                <a:gd name="T12" fmla="*/ 34 w 221"/>
                <a:gd name="T13" fmla="*/ 153 h 245"/>
                <a:gd name="T14" fmla="*/ 30 w 221"/>
                <a:gd name="T15" fmla="*/ 161 h 245"/>
                <a:gd name="T16" fmla="*/ 32 w 221"/>
                <a:gd name="T17" fmla="*/ 179 h 245"/>
                <a:gd name="T18" fmla="*/ 58 w 221"/>
                <a:gd name="T19" fmla="*/ 181 h 245"/>
                <a:gd name="T20" fmla="*/ 82 w 221"/>
                <a:gd name="T21" fmla="*/ 191 h 245"/>
                <a:gd name="T22" fmla="*/ 93 w 221"/>
                <a:gd name="T23" fmla="*/ 207 h 245"/>
                <a:gd name="T24" fmla="*/ 101 w 221"/>
                <a:gd name="T25" fmla="*/ 237 h 245"/>
                <a:gd name="T26" fmla="*/ 119 w 221"/>
                <a:gd name="T27" fmla="*/ 237 h 245"/>
                <a:gd name="T28" fmla="*/ 147 w 221"/>
                <a:gd name="T29" fmla="*/ 229 h 245"/>
                <a:gd name="T30" fmla="*/ 175 w 221"/>
                <a:gd name="T31" fmla="*/ 207 h 245"/>
                <a:gd name="T32" fmla="*/ 171 w 221"/>
                <a:gd name="T33" fmla="*/ 201 h 245"/>
                <a:gd name="T34" fmla="*/ 155 w 221"/>
                <a:gd name="T35" fmla="*/ 203 h 245"/>
                <a:gd name="T36" fmla="*/ 153 w 221"/>
                <a:gd name="T37" fmla="*/ 183 h 245"/>
                <a:gd name="T38" fmla="*/ 145 w 221"/>
                <a:gd name="T39" fmla="*/ 167 h 245"/>
                <a:gd name="T40" fmla="*/ 143 w 221"/>
                <a:gd name="T41" fmla="*/ 157 h 245"/>
                <a:gd name="T42" fmla="*/ 151 w 221"/>
                <a:gd name="T43" fmla="*/ 133 h 245"/>
                <a:gd name="T44" fmla="*/ 143 w 221"/>
                <a:gd name="T45" fmla="*/ 117 h 245"/>
                <a:gd name="T46" fmla="*/ 145 w 221"/>
                <a:gd name="T47" fmla="*/ 115 h 245"/>
                <a:gd name="T48" fmla="*/ 151 w 221"/>
                <a:gd name="T49" fmla="*/ 109 h 245"/>
                <a:gd name="T50" fmla="*/ 159 w 221"/>
                <a:gd name="T51" fmla="*/ 105 h 245"/>
                <a:gd name="T52" fmla="*/ 175 w 221"/>
                <a:gd name="T53" fmla="*/ 113 h 245"/>
                <a:gd name="T54" fmla="*/ 199 w 221"/>
                <a:gd name="T55" fmla="*/ 99 h 245"/>
                <a:gd name="T56" fmla="*/ 195 w 221"/>
                <a:gd name="T57" fmla="*/ 87 h 245"/>
                <a:gd name="T58" fmla="*/ 197 w 221"/>
                <a:gd name="T59" fmla="*/ 67 h 245"/>
                <a:gd name="T60" fmla="*/ 221 w 221"/>
                <a:gd name="T61" fmla="*/ 49 h 245"/>
                <a:gd name="T62" fmla="*/ 219 w 221"/>
                <a:gd name="T63" fmla="*/ 16 h 245"/>
                <a:gd name="T64" fmla="*/ 205 w 221"/>
                <a:gd name="T65" fmla="*/ 16 h 245"/>
                <a:gd name="T66" fmla="*/ 183 w 221"/>
                <a:gd name="T67" fmla="*/ 18 h 245"/>
                <a:gd name="T68" fmla="*/ 171 w 221"/>
                <a:gd name="T69" fmla="*/ 4 h 245"/>
                <a:gd name="T70" fmla="*/ 155 w 221"/>
                <a:gd name="T71" fmla="*/ 2 h 245"/>
                <a:gd name="T72" fmla="*/ 147 w 221"/>
                <a:gd name="T73" fmla="*/ 14 h 245"/>
                <a:gd name="T74" fmla="*/ 125 w 221"/>
                <a:gd name="T75" fmla="*/ 18 h 245"/>
                <a:gd name="T76" fmla="*/ 131 w 221"/>
                <a:gd name="T77" fmla="*/ 22 h 245"/>
                <a:gd name="T78" fmla="*/ 117 w 221"/>
                <a:gd name="T79" fmla="*/ 20 h 245"/>
                <a:gd name="T80" fmla="*/ 107 w 221"/>
                <a:gd name="T81" fmla="*/ 31 h 245"/>
                <a:gd name="T82" fmla="*/ 101 w 221"/>
                <a:gd name="T83" fmla="*/ 37 h 245"/>
                <a:gd name="T84" fmla="*/ 101 w 221"/>
                <a:gd name="T85" fmla="*/ 45 h 245"/>
                <a:gd name="T86" fmla="*/ 95 w 221"/>
                <a:gd name="T87" fmla="*/ 45 h 245"/>
                <a:gd name="T88" fmla="*/ 76 w 221"/>
                <a:gd name="T89" fmla="*/ 51 h 245"/>
                <a:gd name="T90" fmla="*/ 60 w 221"/>
                <a:gd name="T91" fmla="*/ 35 h 245"/>
                <a:gd name="T92" fmla="*/ 46 w 221"/>
                <a:gd name="T93" fmla="*/ 24 h 245"/>
                <a:gd name="T94" fmla="*/ 34 w 221"/>
                <a:gd name="T95" fmla="*/ 20 h 245"/>
                <a:gd name="T96" fmla="*/ 16 w 221"/>
                <a:gd name="T97" fmla="*/ 22 h 245"/>
                <a:gd name="T98" fmla="*/ 4 w 221"/>
                <a:gd name="T99" fmla="*/ 31 h 245"/>
                <a:gd name="T100" fmla="*/ 26 w 221"/>
                <a:gd name="T101" fmla="*/ 49 h 245"/>
                <a:gd name="T102" fmla="*/ 30 w 221"/>
                <a:gd name="T103" fmla="*/ 65 h 245"/>
                <a:gd name="T104" fmla="*/ 6 w 221"/>
                <a:gd name="T105" fmla="*/ 53 h 245"/>
                <a:gd name="T106" fmla="*/ 0 w 221"/>
                <a:gd name="T107" fmla="*/ 69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21" h="245">
                  <a:moveTo>
                    <a:pt x="0" y="69"/>
                  </a:moveTo>
                  <a:lnTo>
                    <a:pt x="0" y="69"/>
                  </a:lnTo>
                  <a:lnTo>
                    <a:pt x="0" y="71"/>
                  </a:lnTo>
                  <a:lnTo>
                    <a:pt x="4" y="77"/>
                  </a:lnTo>
                  <a:lnTo>
                    <a:pt x="4" y="77"/>
                  </a:lnTo>
                  <a:lnTo>
                    <a:pt x="8" y="81"/>
                  </a:lnTo>
                  <a:lnTo>
                    <a:pt x="12" y="81"/>
                  </a:lnTo>
                  <a:lnTo>
                    <a:pt x="16" y="81"/>
                  </a:lnTo>
                  <a:lnTo>
                    <a:pt x="16" y="81"/>
                  </a:lnTo>
                  <a:lnTo>
                    <a:pt x="16" y="81"/>
                  </a:lnTo>
                  <a:lnTo>
                    <a:pt x="26" y="87"/>
                  </a:lnTo>
                  <a:lnTo>
                    <a:pt x="34" y="95"/>
                  </a:lnTo>
                  <a:lnTo>
                    <a:pt x="34" y="95"/>
                  </a:lnTo>
                  <a:lnTo>
                    <a:pt x="34" y="99"/>
                  </a:lnTo>
                  <a:lnTo>
                    <a:pt x="34" y="105"/>
                  </a:lnTo>
                  <a:lnTo>
                    <a:pt x="32" y="107"/>
                  </a:lnTo>
                  <a:lnTo>
                    <a:pt x="30" y="109"/>
                  </a:lnTo>
                  <a:lnTo>
                    <a:pt x="30" y="109"/>
                  </a:lnTo>
                  <a:lnTo>
                    <a:pt x="26" y="111"/>
                  </a:lnTo>
                  <a:lnTo>
                    <a:pt x="26" y="113"/>
                  </a:lnTo>
                  <a:lnTo>
                    <a:pt x="26" y="113"/>
                  </a:lnTo>
                  <a:lnTo>
                    <a:pt x="24" y="117"/>
                  </a:lnTo>
                  <a:lnTo>
                    <a:pt x="20" y="127"/>
                  </a:lnTo>
                  <a:lnTo>
                    <a:pt x="20" y="127"/>
                  </a:lnTo>
                  <a:lnTo>
                    <a:pt x="18" y="129"/>
                  </a:lnTo>
                  <a:lnTo>
                    <a:pt x="18" y="131"/>
                  </a:lnTo>
                  <a:lnTo>
                    <a:pt x="20" y="135"/>
                  </a:lnTo>
                  <a:lnTo>
                    <a:pt x="26" y="141"/>
                  </a:lnTo>
                  <a:lnTo>
                    <a:pt x="26" y="141"/>
                  </a:lnTo>
                  <a:lnTo>
                    <a:pt x="30" y="143"/>
                  </a:lnTo>
                  <a:lnTo>
                    <a:pt x="32" y="149"/>
                  </a:lnTo>
                  <a:lnTo>
                    <a:pt x="34" y="149"/>
                  </a:lnTo>
                  <a:lnTo>
                    <a:pt x="34" y="149"/>
                  </a:lnTo>
                  <a:lnTo>
                    <a:pt x="34" y="151"/>
                  </a:lnTo>
                  <a:lnTo>
                    <a:pt x="34" y="153"/>
                  </a:lnTo>
                  <a:lnTo>
                    <a:pt x="30" y="155"/>
                  </a:lnTo>
                  <a:lnTo>
                    <a:pt x="30" y="155"/>
                  </a:lnTo>
                  <a:lnTo>
                    <a:pt x="30" y="157"/>
                  </a:lnTo>
                  <a:lnTo>
                    <a:pt x="30" y="159"/>
                  </a:lnTo>
                  <a:lnTo>
                    <a:pt x="30" y="161"/>
                  </a:lnTo>
                  <a:lnTo>
                    <a:pt x="30" y="163"/>
                  </a:lnTo>
                  <a:lnTo>
                    <a:pt x="30" y="163"/>
                  </a:lnTo>
                  <a:lnTo>
                    <a:pt x="30" y="169"/>
                  </a:lnTo>
                  <a:lnTo>
                    <a:pt x="30" y="175"/>
                  </a:lnTo>
                  <a:lnTo>
                    <a:pt x="32" y="179"/>
                  </a:lnTo>
                  <a:lnTo>
                    <a:pt x="32" y="179"/>
                  </a:lnTo>
                  <a:lnTo>
                    <a:pt x="38" y="181"/>
                  </a:lnTo>
                  <a:lnTo>
                    <a:pt x="40" y="183"/>
                  </a:lnTo>
                  <a:lnTo>
                    <a:pt x="50" y="177"/>
                  </a:lnTo>
                  <a:lnTo>
                    <a:pt x="58" y="181"/>
                  </a:lnTo>
                  <a:lnTo>
                    <a:pt x="66" y="185"/>
                  </a:lnTo>
                  <a:lnTo>
                    <a:pt x="76" y="175"/>
                  </a:lnTo>
                  <a:lnTo>
                    <a:pt x="76" y="175"/>
                  </a:lnTo>
                  <a:lnTo>
                    <a:pt x="78" y="179"/>
                  </a:lnTo>
                  <a:lnTo>
                    <a:pt x="82" y="191"/>
                  </a:lnTo>
                  <a:lnTo>
                    <a:pt x="82" y="191"/>
                  </a:lnTo>
                  <a:lnTo>
                    <a:pt x="84" y="197"/>
                  </a:lnTo>
                  <a:lnTo>
                    <a:pt x="88" y="201"/>
                  </a:lnTo>
                  <a:lnTo>
                    <a:pt x="93" y="207"/>
                  </a:lnTo>
                  <a:lnTo>
                    <a:pt x="93" y="207"/>
                  </a:lnTo>
                  <a:lnTo>
                    <a:pt x="93" y="221"/>
                  </a:lnTo>
                  <a:lnTo>
                    <a:pt x="97" y="227"/>
                  </a:lnTo>
                  <a:lnTo>
                    <a:pt x="97" y="233"/>
                  </a:lnTo>
                  <a:lnTo>
                    <a:pt x="97" y="233"/>
                  </a:lnTo>
                  <a:lnTo>
                    <a:pt x="101" y="237"/>
                  </a:lnTo>
                  <a:lnTo>
                    <a:pt x="101" y="237"/>
                  </a:lnTo>
                  <a:lnTo>
                    <a:pt x="107" y="237"/>
                  </a:lnTo>
                  <a:lnTo>
                    <a:pt x="113" y="237"/>
                  </a:lnTo>
                  <a:lnTo>
                    <a:pt x="113" y="245"/>
                  </a:lnTo>
                  <a:lnTo>
                    <a:pt x="119" y="237"/>
                  </a:lnTo>
                  <a:lnTo>
                    <a:pt x="125" y="229"/>
                  </a:lnTo>
                  <a:lnTo>
                    <a:pt x="139" y="227"/>
                  </a:lnTo>
                  <a:lnTo>
                    <a:pt x="139" y="227"/>
                  </a:lnTo>
                  <a:lnTo>
                    <a:pt x="147" y="229"/>
                  </a:lnTo>
                  <a:lnTo>
                    <a:pt x="147" y="229"/>
                  </a:lnTo>
                  <a:lnTo>
                    <a:pt x="147" y="227"/>
                  </a:lnTo>
                  <a:lnTo>
                    <a:pt x="151" y="225"/>
                  </a:lnTo>
                  <a:lnTo>
                    <a:pt x="163" y="221"/>
                  </a:lnTo>
                  <a:lnTo>
                    <a:pt x="175" y="207"/>
                  </a:lnTo>
                  <a:lnTo>
                    <a:pt x="175" y="207"/>
                  </a:lnTo>
                  <a:lnTo>
                    <a:pt x="177" y="207"/>
                  </a:lnTo>
                  <a:lnTo>
                    <a:pt x="177" y="203"/>
                  </a:lnTo>
                  <a:lnTo>
                    <a:pt x="175" y="201"/>
                  </a:lnTo>
                  <a:lnTo>
                    <a:pt x="175" y="201"/>
                  </a:lnTo>
                  <a:lnTo>
                    <a:pt x="171" y="201"/>
                  </a:lnTo>
                  <a:lnTo>
                    <a:pt x="165" y="203"/>
                  </a:lnTo>
                  <a:lnTo>
                    <a:pt x="165" y="203"/>
                  </a:lnTo>
                  <a:lnTo>
                    <a:pt x="161" y="203"/>
                  </a:lnTo>
                  <a:lnTo>
                    <a:pt x="159" y="203"/>
                  </a:lnTo>
                  <a:lnTo>
                    <a:pt x="155" y="203"/>
                  </a:lnTo>
                  <a:lnTo>
                    <a:pt x="153" y="199"/>
                  </a:lnTo>
                  <a:lnTo>
                    <a:pt x="155" y="187"/>
                  </a:lnTo>
                  <a:lnTo>
                    <a:pt x="159" y="187"/>
                  </a:lnTo>
                  <a:lnTo>
                    <a:pt x="159" y="187"/>
                  </a:lnTo>
                  <a:lnTo>
                    <a:pt x="153" y="183"/>
                  </a:lnTo>
                  <a:lnTo>
                    <a:pt x="147" y="177"/>
                  </a:lnTo>
                  <a:lnTo>
                    <a:pt x="147" y="177"/>
                  </a:lnTo>
                  <a:lnTo>
                    <a:pt x="145" y="175"/>
                  </a:lnTo>
                  <a:lnTo>
                    <a:pt x="145" y="175"/>
                  </a:lnTo>
                  <a:lnTo>
                    <a:pt x="145" y="167"/>
                  </a:lnTo>
                  <a:lnTo>
                    <a:pt x="145" y="163"/>
                  </a:lnTo>
                  <a:lnTo>
                    <a:pt x="143" y="161"/>
                  </a:lnTo>
                  <a:lnTo>
                    <a:pt x="143" y="161"/>
                  </a:lnTo>
                  <a:lnTo>
                    <a:pt x="143" y="161"/>
                  </a:lnTo>
                  <a:lnTo>
                    <a:pt x="143" y="157"/>
                  </a:lnTo>
                  <a:lnTo>
                    <a:pt x="147" y="151"/>
                  </a:lnTo>
                  <a:lnTo>
                    <a:pt x="147" y="151"/>
                  </a:lnTo>
                  <a:lnTo>
                    <a:pt x="149" y="145"/>
                  </a:lnTo>
                  <a:lnTo>
                    <a:pt x="151" y="141"/>
                  </a:lnTo>
                  <a:lnTo>
                    <a:pt x="151" y="133"/>
                  </a:lnTo>
                  <a:lnTo>
                    <a:pt x="151" y="133"/>
                  </a:lnTo>
                  <a:lnTo>
                    <a:pt x="147" y="127"/>
                  </a:lnTo>
                  <a:lnTo>
                    <a:pt x="145" y="121"/>
                  </a:lnTo>
                  <a:lnTo>
                    <a:pt x="143" y="117"/>
                  </a:lnTo>
                  <a:lnTo>
                    <a:pt x="143" y="117"/>
                  </a:lnTo>
                  <a:lnTo>
                    <a:pt x="141" y="117"/>
                  </a:lnTo>
                  <a:lnTo>
                    <a:pt x="141" y="117"/>
                  </a:lnTo>
                  <a:lnTo>
                    <a:pt x="143" y="115"/>
                  </a:lnTo>
                  <a:lnTo>
                    <a:pt x="145" y="115"/>
                  </a:lnTo>
                  <a:lnTo>
                    <a:pt x="145" y="115"/>
                  </a:lnTo>
                  <a:lnTo>
                    <a:pt x="147" y="113"/>
                  </a:lnTo>
                  <a:lnTo>
                    <a:pt x="147" y="113"/>
                  </a:lnTo>
                  <a:lnTo>
                    <a:pt x="149" y="109"/>
                  </a:lnTo>
                  <a:lnTo>
                    <a:pt x="149" y="109"/>
                  </a:lnTo>
                  <a:lnTo>
                    <a:pt x="151" y="109"/>
                  </a:lnTo>
                  <a:lnTo>
                    <a:pt x="153" y="111"/>
                  </a:lnTo>
                  <a:lnTo>
                    <a:pt x="153" y="111"/>
                  </a:lnTo>
                  <a:lnTo>
                    <a:pt x="155" y="111"/>
                  </a:lnTo>
                  <a:lnTo>
                    <a:pt x="155" y="109"/>
                  </a:lnTo>
                  <a:lnTo>
                    <a:pt x="159" y="105"/>
                  </a:lnTo>
                  <a:lnTo>
                    <a:pt x="159" y="105"/>
                  </a:lnTo>
                  <a:lnTo>
                    <a:pt x="163" y="107"/>
                  </a:lnTo>
                  <a:lnTo>
                    <a:pt x="167" y="109"/>
                  </a:lnTo>
                  <a:lnTo>
                    <a:pt x="167" y="109"/>
                  </a:lnTo>
                  <a:lnTo>
                    <a:pt x="175" y="113"/>
                  </a:lnTo>
                  <a:lnTo>
                    <a:pt x="183" y="115"/>
                  </a:lnTo>
                  <a:lnTo>
                    <a:pt x="183" y="115"/>
                  </a:lnTo>
                  <a:lnTo>
                    <a:pt x="197" y="101"/>
                  </a:lnTo>
                  <a:lnTo>
                    <a:pt x="197" y="101"/>
                  </a:lnTo>
                  <a:lnTo>
                    <a:pt x="199" y="99"/>
                  </a:lnTo>
                  <a:lnTo>
                    <a:pt x="199" y="97"/>
                  </a:lnTo>
                  <a:lnTo>
                    <a:pt x="197" y="93"/>
                  </a:lnTo>
                  <a:lnTo>
                    <a:pt x="197" y="91"/>
                  </a:lnTo>
                  <a:lnTo>
                    <a:pt x="195" y="87"/>
                  </a:lnTo>
                  <a:lnTo>
                    <a:pt x="195" y="87"/>
                  </a:lnTo>
                  <a:lnTo>
                    <a:pt x="195" y="81"/>
                  </a:lnTo>
                  <a:lnTo>
                    <a:pt x="195" y="71"/>
                  </a:lnTo>
                  <a:lnTo>
                    <a:pt x="195" y="71"/>
                  </a:lnTo>
                  <a:lnTo>
                    <a:pt x="195" y="71"/>
                  </a:lnTo>
                  <a:lnTo>
                    <a:pt x="197" y="67"/>
                  </a:lnTo>
                  <a:lnTo>
                    <a:pt x="205" y="63"/>
                  </a:lnTo>
                  <a:lnTo>
                    <a:pt x="219" y="53"/>
                  </a:lnTo>
                  <a:lnTo>
                    <a:pt x="219" y="53"/>
                  </a:lnTo>
                  <a:lnTo>
                    <a:pt x="221" y="53"/>
                  </a:lnTo>
                  <a:lnTo>
                    <a:pt x="221" y="49"/>
                  </a:lnTo>
                  <a:lnTo>
                    <a:pt x="221" y="43"/>
                  </a:lnTo>
                  <a:lnTo>
                    <a:pt x="219" y="30"/>
                  </a:lnTo>
                  <a:lnTo>
                    <a:pt x="219" y="30"/>
                  </a:lnTo>
                  <a:lnTo>
                    <a:pt x="219" y="22"/>
                  </a:lnTo>
                  <a:lnTo>
                    <a:pt x="219" y="16"/>
                  </a:lnTo>
                  <a:lnTo>
                    <a:pt x="215" y="16"/>
                  </a:lnTo>
                  <a:lnTo>
                    <a:pt x="215" y="16"/>
                  </a:lnTo>
                  <a:lnTo>
                    <a:pt x="213" y="16"/>
                  </a:lnTo>
                  <a:lnTo>
                    <a:pt x="209" y="16"/>
                  </a:lnTo>
                  <a:lnTo>
                    <a:pt x="205" y="16"/>
                  </a:lnTo>
                  <a:lnTo>
                    <a:pt x="205" y="16"/>
                  </a:lnTo>
                  <a:lnTo>
                    <a:pt x="191" y="20"/>
                  </a:lnTo>
                  <a:lnTo>
                    <a:pt x="187" y="20"/>
                  </a:lnTo>
                  <a:lnTo>
                    <a:pt x="183" y="18"/>
                  </a:lnTo>
                  <a:lnTo>
                    <a:pt x="183" y="18"/>
                  </a:lnTo>
                  <a:lnTo>
                    <a:pt x="177" y="16"/>
                  </a:lnTo>
                  <a:lnTo>
                    <a:pt x="173" y="10"/>
                  </a:lnTo>
                  <a:lnTo>
                    <a:pt x="173" y="10"/>
                  </a:lnTo>
                  <a:lnTo>
                    <a:pt x="171" y="6"/>
                  </a:lnTo>
                  <a:lnTo>
                    <a:pt x="171" y="4"/>
                  </a:lnTo>
                  <a:lnTo>
                    <a:pt x="169" y="2"/>
                  </a:lnTo>
                  <a:lnTo>
                    <a:pt x="163" y="0"/>
                  </a:lnTo>
                  <a:lnTo>
                    <a:pt x="163" y="0"/>
                  </a:lnTo>
                  <a:lnTo>
                    <a:pt x="159" y="2"/>
                  </a:lnTo>
                  <a:lnTo>
                    <a:pt x="155" y="2"/>
                  </a:lnTo>
                  <a:lnTo>
                    <a:pt x="155" y="4"/>
                  </a:lnTo>
                  <a:lnTo>
                    <a:pt x="155" y="4"/>
                  </a:lnTo>
                  <a:lnTo>
                    <a:pt x="151" y="10"/>
                  </a:lnTo>
                  <a:lnTo>
                    <a:pt x="151" y="14"/>
                  </a:lnTo>
                  <a:lnTo>
                    <a:pt x="147" y="14"/>
                  </a:lnTo>
                  <a:lnTo>
                    <a:pt x="147" y="14"/>
                  </a:lnTo>
                  <a:lnTo>
                    <a:pt x="139" y="10"/>
                  </a:lnTo>
                  <a:lnTo>
                    <a:pt x="131" y="6"/>
                  </a:lnTo>
                  <a:lnTo>
                    <a:pt x="125" y="18"/>
                  </a:lnTo>
                  <a:lnTo>
                    <a:pt x="125" y="18"/>
                  </a:lnTo>
                  <a:lnTo>
                    <a:pt x="131" y="20"/>
                  </a:lnTo>
                  <a:lnTo>
                    <a:pt x="131" y="20"/>
                  </a:lnTo>
                  <a:lnTo>
                    <a:pt x="131" y="22"/>
                  </a:lnTo>
                  <a:lnTo>
                    <a:pt x="131" y="22"/>
                  </a:lnTo>
                  <a:lnTo>
                    <a:pt x="131" y="22"/>
                  </a:lnTo>
                  <a:lnTo>
                    <a:pt x="127" y="24"/>
                  </a:lnTo>
                  <a:lnTo>
                    <a:pt x="125" y="22"/>
                  </a:lnTo>
                  <a:lnTo>
                    <a:pt x="121" y="20"/>
                  </a:lnTo>
                  <a:lnTo>
                    <a:pt x="121" y="20"/>
                  </a:lnTo>
                  <a:lnTo>
                    <a:pt x="117" y="20"/>
                  </a:lnTo>
                  <a:lnTo>
                    <a:pt x="113" y="22"/>
                  </a:lnTo>
                  <a:lnTo>
                    <a:pt x="109" y="24"/>
                  </a:lnTo>
                  <a:lnTo>
                    <a:pt x="109" y="24"/>
                  </a:lnTo>
                  <a:lnTo>
                    <a:pt x="107" y="28"/>
                  </a:lnTo>
                  <a:lnTo>
                    <a:pt x="107" y="31"/>
                  </a:lnTo>
                  <a:lnTo>
                    <a:pt x="105" y="37"/>
                  </a:lnTo>
                  <a:lnTo>
                    <a:pt x="105" y="37"/>
                  </a:lnTo>
                  <a:lnTo>
                    <a:pt x="105" y="37"/>
                  </a:lnTo>
                  <a:lnTo>
                    <a:pt x="103" y="37"/>
                  </a:lnTo>
                  <a:lnTo>
                    <a:pt x="101" y="37"/>
                  </a:lnTo>
                  <a:lnTo>
                    <a:pt x="101" y="37"/>
                  </a:lnTo>
                  <a:lnTo>
                    <a:pt x="101" y="37"/>
                  </a:lnTo>
                  <a:lnTo>
                    <a:pt x="101" y="41"/>
                  </a:lnTo>
                  <a:lnTo>
                    <a:pt x="101" y="41"/>
                  </a:lnTo>
                  <a:lnTo>
                    <a:pt x="101" y="45"/>
                  </a:lnTo>
                  <a:lnTo>
                    <a:pt x="101" y="45"/>
                  </a:lnTo>
                  <a:lnTo>
                    <a:pt x="99" y="45"/>
                  </a:lnTo>
                  <a:lnTo>
                    <a:pt x="99" y="45"/>
                  </a:lnTo>
                  <a:lnTo>
                    <a:pt x="95" y="45"/>
                  </a:lnTo>
                  <a:lnTo>
                    <a:pt x="95" y="45"/>
                  </a:lnTo>
                  <a:lnTo>
                    <a:pt x="91" y="45"/>
                  </a:lnTo>
                  <a:lnTo>
                    <a:pt x="86" y="45"/>
                  </a:lnTo>
                  <a:lnTo>
                    <a:pt x="86" y="45"/>
                  </a:lnTo>
                  <a:lnTo>
                    <a:pt x="80" y="49"/>
                  </a:lnTo>
                  <a:lnTo>
                    <a:pt x="76" y="51"/>
                  </a:lnTo>
                  <a:lnTo>
                    <a:pt x="74" y="51"/>
                  </a:lnTo>
                  <a:lnTo>
                    <a:pt x="74" y="51"/>
                  </a:lnTo>
                  <a:lnTo>
                    <a:pt x="70" y="43"/>
                  </a:lnTo>
                  <a:lnTo>
                    <a:pt x="60" y="35"/>
                  </a:lnTo>
                  <a:lnTo>
                    <a:pt x="60" y="35"/>
                  </a:lnTo>
                  <a:lnTo>
                    <a:pt x="56" y="28"/>
                  </a:lnTo>
                  <a:lnTo>
                    <a:pt x="56" y="26"/>
                  </a:lnTo>
                  <a:lnTo>
                    <a:pt x="52" y="24"/>
                  </a:lnTo>
                  <a:lnTo>
                    <a:pt x="52" y="24"/>
                  </a:lnTo>
                  <a:lnTo>
                    <a:pt x="46" y="24"/>
                  </a:lnTo>
                  <a:lnTo>
                    <a:pt x="42" y="26"/>
                  </a:lnTo>
                  <a:lnTo>
                    <a:pt x="40" y="24"/>
                  </a:lnTo>
                  <a:lnTo>
                    <a:pt x="40" y="24"/>
                  </a:lnTo>
                  <a:lnTo>
                    <a:pt x="38" y="24"/>
                  </a:lnTo>
                  <a:lnTo>
                    <a:pt x="34" y="20"/>
                  </a:lnTo>
                  <a:lnTo>
                    <a:pt x="32" y="20"/>
                  </a:lnTo>
                  <a:lnTo>
                    <a:pt x="28" y="18"/>
                  </a:lnTo>
                  <a:lnTo>
                    <a:pt x="28" y="18"/>
                  </a:lnTo>
                  <a:lnTo>
                    <a:pt x="18" y="20"/>
                  </a:lnTo>
                  <a:lnTo>
                    <a:pt x="16" y="22"/>
                  </a:lnTo>
                  <a:lnTo>
                    <a:pt x="14" y="24"/>
                  </a:lnTo>
                  <a:lnTo>
                    <a:pt x="14" y="24"/>
                  </a:lnTo>
                  <a:lnTo>
                    <a:pt x="12" y="26"/>
                  </a:lnTo>
                  <a:lnTo>
                    <a:pt x="8" y="28"/>
                  </a:lnTo>
                  <a:lnTo>
                    <a:pt x="4" y="31"/>
                  </a:lnTo>
                  <a:lnTo>
                    <a:pt x="4" y="31"/>
                  </a:lnTo>
                  <a:lnTo>
                    <a:pt x="10" y="39"/>
                  </a:lnTo>
                  <a:lnTo>
                    <a:pt x="20" y="47"/>
                  </a:lnTo>
                  <a:lnTo>
                    <a:pt x="20" y="47"/>
                  </a:lnTo>
                  <a:lnTo>
                    <a:pt x="26" y="49"/>
                  </a:lnTo>
                  <a:lnTo>
                    <a:pt x="30" y="55"/>
                  </a:lnTo>
                  <a:lnTo>
                    <a:pt x="32" y="61"/>
                  </a:lnTo>
                  <a:lnTo>
                    <a:pt x="32" y="63"/>
                  </a:lnTo>
                  <a:lnTo>
                    <a:pt x="30" y="65"/>
                  </a:lnTo>
                  <a:lnTo>
                    <a:pt x="30" y="65"/>
                  </a:lnTo>
                  <a:lnTo>
                    <a:pt x="26" y="65"/>
                  </a:lnTo>
                  <a:lnTo>
                    <a:pt x="20" y="65"/>
                  </a:lnTo>
                  <a:lnTo>
                    <a:pt x="12" y="61"/>
                  </a:lnTo>
                  <a:lnTo>
                    <a:pt x="12" y="61"/>
                  </a:lnTo>
                  <a:lnTo>
                    <a:pt x="6" y="53"/>
                  </a:lnTo>
                  <a:lnTo>
                    <a:pt x="6" y="67"/>
                  </a:lnTo>
                  <a:lnTo>
                    <a:pt x="0" y="69"/>
                  </a:lnTo>
                  <a:lnTo>
                    <a:pt x="0" y="69"/>
                  </a:lnTo>
                  <a:lnTo>
                    <a:pt x="0" y="69"/>
                  </a:lnTo>
                  <a:lnTo>
                    <a:pt x="0" y="69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5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GPN_DIN Condensed Regular"/>
                <a:ea typeface="+mn-ea"/>
                <a:cs typeface="+mn-cs"/>
              </a:endParaRPr>
            </a:p>
          </p:txBody>
        </p:sp>
        <p:sp>
          <p:nvSpPr>
            <p:cNvPr id="94" name="Freeform 49">
              <a:extLst>
                <a:ext uri="{FF2B5EF4-FFF2-40B4-BE49-F238E27FC236}">
                  <a16:creationId xmlns:a16="http://schemas.microsoft.com/office/drawing/2014/main" id="{E4C8FB0A-9A56-43FD-8EB2-493E2F62E6C3}"/>
                </a:ext>
              </a:extLst>
            </p:cNvPr>
            <p:cNvSpPr>
              <a:spLocks/>
            </p:cNvSpPr>
            <p:nvPr/>
          </p:nvSpPr>
          <p:spPr bwMode="auto">
            <a:xfrm>
              <a:off x="403825" y="4350503"/>
              <a:ext cx="194250" cy="156348"/>
            </a:xfrm>
            <a:custGeom>
              <a:avLst/>
              <a:gdLst>
                <a:gd name="T0" fmla="*/ 66 w 82"/>
                <a:gd name="T1" fmla="*/ 66 h 66"/>
                <a:gd name="T2" fmla="*/ 70 w 82"/>
                <a:gd name="T3" fmla="*/ 64 h 66"/>
                <a:gd name="T4" fmla="*/ 72 w 82"/>
                <a:gd name="T5" fmla="*/ 56 h 66"/>
                <a:gd name="T6" fmla="*/ 72 w 82"/>
                <a:gd name="T7" fmla="*/ 50 h 66"/>
                <a:gd name="T8" fmla="*/ 78 w 82"/>
                <a:gd name="T9" fmla="*/ 46 h 66"/>
                <a:gd name="T10" fmla="*/ 82 w 82"/>
                <a:gd name="T11" fmla="*/ 44 h 66"/>
                <a:gd name="T12" fmla="*/ 82 w 82"/>
                <a:gd name="T13" fmla="*/ 44 h 66"/>
                <a:gd name="T14" fmla="*/ 82 w 82"/>
                <a:gd name="T15" fmla="*/ 42 h 66"/>
                <a:gd name="T16" fmla="*/ 76 w 82"/>
                <a:gd name="T17" fmla="*/ 34 h 66"/>
                <a:gd name="T18" fmla="*/ 74 w 82"/>
                <a:gd name="T19" fmla="*/ 30 h 66"/>
                <a:gd name="T20" fmla="*/ 62 w 82"/>
                <a:gd name="T21" fmla="*/ 26 h 66"/>
                <a:gd name="T22" fmla="*/ 56 w 82"/>
                <a:gd name="T23" fmla="*/ 24 h 66"/>
                <a:gd name="T24" fmla="*/ 52 w 82"/>
                <a:gd name="T25" fmla="*/ 8 h 66"/>
                <a:gd name="T26" fmla="*/ 50 w 82"/>
                <a:gd name="T27" fmla="*/ 4 h 66"/>
                <a:gd name="T28" fmla="*/ 34 w 82"/>
                <a:gd name="T29" fmla="*/ 0 h 66"/>
                <a:gd name="T30" fmla="*/ 32 w 82"/>
                <a:gd name="T31" fmla="*/ 0 h 66"/>
                <a:gd name="T32" fmla="*/ 32 w 82"/>
                <a:gd name="T33" fmla="*/ 0 h 66"/>
                <a:gd name="T34" fmla="*/ 18 w 82"/>
                <a:gd name="T35" fmla="*/ 0 h 66"/>
                <a:gd name="T36" fmla="*/ 8 w 82"/>
                <a:gd name="T37" fmla="*/ 2 h 66"/>
                <a:gd name="T38" fmla="*/ 0 w 82"/>
                <a:gd name="T39" fmla="*/ 12 h 66"/>
                <a:gd name="T40" fmla="*/ 2 w 82"/>
                <a:gd name="T41" fmla="*/ 18 h 66"/>
                <a:gd name="T42" fmla="*/ 2 w 82"/>
                <a:gd name="T43" fmla="*/ 20 h 66"/>
                <a:gd name="T44" fmla="*/ 6 w 82"/>
                <a:gd name="T45" fmla="*/ 22 h 66"/>
                <a:gd name="T46" fmla="*/ 8 w 82"/>
                <a:gd name="T47" fmla="*/ 30 h 66"/>
                <a:gd name="T48" fmla="*/ 8 w 82"/>
                <a:gd name="T49" fmla="*/ 40 h 66"/>
                <a:gd name="T50" fmla="*/ 10 w 82"/>
                <a:gd name="T51" fmla="*/ 54 h 66"/>
                <a:gd name="T52" fmla="*/ 16 w 82"/>
                <a:gd name="T53" fmla="*/ 58 h 66"/>
                <a:gd name="T54" fmla="*/ 26 w 82"/>
                <a:gd name="T55" fmla="*/ 56 h 66"/>
                <a:gd name="T56" fmla="*/ 40 w 82"/>
                <a:gd name="T57" fmla="*/ 54 h 66"/>
                <a:gd name="T58" fmla="*/ 46 w 82"/>
                <a:gd name="T59" fmla="*/ 56 h 66"/>
                <a:gd name="T60" fmla="*/ 56 w 82"/>
                <a:gd name="T61" fmla="*/ 62 h 66"/>
                <a:gd name="T62" fmla="*/ 66 w 82"/>
                <a:gd name="T63" fmla="*/ 66 h 66"/>
                <a:gd name="T64" fmla="*/ 66 w 82"/>
                <a:gd name="T65" fmla="*/ 66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82" h="66">
                  <a:moveTo>
                    <a:pt x="66" y="66"/>
                  </a:moveTo>
                  <a:lnTo>
                    <a:pt x="66" y="66"/>
                  </a:lnTo>
                  <a:lnTo>
                    <a:pt x="68" y="66"/>
                  </a:lnTo>
                  <a:lnTo>
                    <a:pt x="70" y="64"/>
                  </a:lnTo>
                  <a:lnTo>
                    <a:pt x="72" y="62"/>
                  </a:lnTo>
                  <a:lnTo>
                    <a:pt x="72" y="56"/>
                  </a:lnTo>
                  <a:lnTo>
                    <a:pt x="72" y="50"/>
                  </a:lnTo>
                  <a:lnTo>
                    <a:pt x="72" y="50"/>
                  </a:lnTo>
                  <a:lnTo>
                    <a:pt x="74" y="48"/>
                  </a:lnTo>
                  <a:lnTo>
                    <a:pt x="78" y="46"/>
                  </a:lnTo>
                  <a:lnTo>
                    <a:pt x="78" y="46"/>
                  </a:lnTo>
                  <a:lnTo>
                    <a:pt x="82" y="44"/>
                  </a:lnTo>
                  <a:lnTo>
                    <a:pt x="82" y="44"/>
                  </a:lnTo>
                  <a:lnTo>
                    <a:pt x="82" y="44"/>
                  </a:lnTo>
                  <a:lnTo>
                    <a:pt x="82" y="44"/>
                  </a:lnTo>
                  <a:lnTo>
                    <a:pt x="82" y="42"/>
                  </a:lnTo>
                  <a:lnTo>
                    <a:pt x="78" y="38"/>
                  </a:lnTo>
                  <a:lnTo>
                    <a:pt x="76" y="34"/>
                  </a:lnTo>
                  <a:lnTo>
                    <a:pt x="74" y="30"/>
                  </a:lnTo>
                  <a:lnTo>
                    <a:pt x="74" y="30"/>
                  </a:lnTo>
                  <a:lnTo>
                    <a:pt x="66" y="30"/>
                  </a:lnTo>
                  <a:lnTo>
                    <a:pt x="62" y="26"/>
                  </a:lnTo>
                  <a:lnTo>
                    <a:pt x="56" y="24"/>
                  </a:lnTo>
                  <a:lnTo>
                    <a:pt x="56" y="24"/>
                  </a:lnTo>
                  <a:lnTo>
                    <a:pt x="52" y="16"/>
                  </a:lnTo>
                  <a:lnTo>
                    <a:pt x="52" y="8"/>
                  </a:lnTo>
                  <a:lnTo>
                    <a:pt x="52" y="8"/>
                  </a:lnTo>
                  <a:lnTo>
                    <a:pt x="50" y="4"/>
                  </a:lnTo>
                  <a:lnTo>
                    <a:pt x="46" y="2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24" y="0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8" y="2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16"/>
                  </a:lnTo>
                  <a:lnTo>
                    <a:pt x="2" y="18"/>
                  </a:lnTo>
                  <a:lnTo>
                    <a:pt x="2" y="20"/>
                  </a:lnTo>
                  <a:lnTo>
                    <a:pt x="2" y="20"/>
                  </a:lnTo>
                  <a:lnTo>
                    <a:pt x="6" y="22"/>
                  </a:lnTo>
                  <a:lnTo>
                    <a:pt x="6" y="22"/>
                  </a:lnTo>
                  <a:lnTo>
                    <a:pt x="8" y="30"/>
                  </a:lnTo>
                  <a:lnTo>
                    <a:pt x="8" y="30"/>
                  </a:lnTo>
                  <a:lnTo>
                    <a:pt x="8" y="36"/>
                  </a:lnTo>
                  <a:lnTo>
                    <a:pt x="8" y="40"/>
                  </a:lnTo>
                  <a:lnTo>
                    <a:pt x="10" y="48"/>
                  </a:lnTo>
                  <a:lnTo>
                    <a:pt x="10" y="54"/>
                  </a:lnTo>
                  <a:lnTo>
                    <a:pt x="10" y="54"/>
                  </a:lnTo>
                  <a:lnTo>
                    <a:pt x="16" y="58"/>
                  </a:lnTo>
                  <a:lnTo>
                    <a:pt x="16" y="58"/>
                  </a:lnTo>
                  <a:lnTo>
                    <a:pt x="26" y="56"/>
                  </a:lnTo>
                  <a:lnTo>
                    <a:pt x="40" y="54"/>
                  </a:lnTo>
                  <a:lnTo>
                    <a:pt x="40" y="54"/>
                  </a:lnTo>
                  <a:lnTo>
                    <a:pt x="42" y="54"/>
                  </a:lnTo>
                  <a:lnTo>
                    <a:pt x="46" y="56"/>
                  </a:lnTo>
                  <a:lnTo>
                    <a:pt x="52" y="58"/>
                  </a:lnTo>
                  <a:lnTo>
                    <a:pt x="56" y="62"/>
                  </a:lnTo>
                  <a:lnTo>
                    <a:pt x="66" y="66"/>
                  </a:lnTo>
                  <a:lnTo>
                    <a:pt x="66" y="66"/>
                  </a:lnTo>
                  <a:lnTo>
                    <a:pt x="66" y="66"/>
                  </a:lnTo>
                  <a:lnTo>
                    <a:pt x="66" y="66"/>
                  </a:lnTo>
                  <a:lnTo>
                    <a:pt x="66" y="66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5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GPN_DIN Condensed Regular"/>
                <a:ea typeface="+mn-ea"/>
                <a:cs typeface="+mn-cs"/>
              </a:endParaRPr>
            </a:p>
          </p:txBody>
        </p:sp>
        <p:sp>
          <p:nvSpPr>
            <p:cNvPr id="95" name="Freeform 50">
              <a:extLst>
                <a:ext uri="{FF2B5EF4-FFF2-40B4-BE49-F238E27FC236}">
                  <a16:creationId xmlns:a16="http://schemas.microsoft.com/office/drawing/2014/main" id="{3B67EB74-26A7-49D9-A02C-5564ABB6FBAE}"/>
                </a:ext>
              </a:extLst>
            </p:cNvPr>
            <p:cNvSpPr>
              <a:spLocks/>
            </p:cNvSpPr>
            <p:nvPr/>
          </p:nvSpPr>
          <p:spPr bwMode="auto">
            <a:xfrm>
              <a:off x="626502" y="4049652"/>
              <a:ext cx="518790" cy="537741"/>
            </a:xfrm>
            <a:custGeom>
              <a:avLst/>
              <a:gdLst>
                <a:gd name="T0" fmla="*/ 159 w 219"/>
                <a:gd name="T1" fmla="*/ 161 h 227"/>
                <a:gd name="T2" fmla="*/ 161 w 219"/>
                <a:gd name="T3" fmla="*/ 143 h 227"/>
                <a:gd name="T4" fmla="*/ 175 w 219"/>
                <a:gd name="T5" fmla="*/ 149 h 227"/>
                <a:gd name="T6" fmla="*/ 179 w 219"/>
                <a:gd name="T7" fmla="*/ 147 h 227"/>
                <a:gd name="T8" fmla="*/ 189 w 219"/>
                <a:gd name="T9" fmla="*/ 147 h 227"/>
                <a:gd name="T10" fmla="*/ 191 w 219"/>
                <a:gd name="T11" fmla="*/ 145 h 227"/>
                <a:gd name="T12" fmla="*/ 197 w 219"/>
                <a:gd name="T13" fmla="*/ 137 h 227"/>
                <a:gd name="T14" fmla="*/ 191 w 219"/>
                <a:gd name="T15" fmla="*/ 127 h 227"/>
                <a:gd name="T16" fmla="*/ 199 w 219"/>
                <a:gd name="T17" fmla="*/ 99 h 227"/>
                <a:gd name="T18" fmla="*/ 211 w 219"/>
                <a:gd name="T19" fmla="*/ 99 h 227"/>
                <a:gd name="T20" fmla="*/ 219 w 219"/>
                <a:gd name="T21" fmla="*/ 97 h 227"/>
                <a:gd name="T22" fmla="*/ 203 w 219"/>
                <a:gd name="T23" fmla="*/ 95 h 227"/>
                <a:gd name="T24" fmla="*/ 193 w 219"/>
                <a:gd name="T25" fmla="*/ 86 h 227"/>
                <a:gd name="T26" fmla="*/ 201 w 219"/>
                <a:gd name="T27" fmla="*/ 54 h 227"/>
                <a:gd name="T28" fmla="*/ 205 w 219"/>
                <a:gd name="T29" fmla="*/ 52 h 227"/>
                <a:gd name="T30" fmla="*/ 199 w 219"/>
                <a:gd name="T31" fmla="*/ 44 h 227"/>
                <a:gd name="T32" fmla="*/ 197 w 219"/>
                <a:gd name="T33" fmla="*/ 22 h 227"/>
                <a:gd name="T34" fmla="*/ 191 w 219"/>
                <a:gd name="T35" fmla="*/ 20 h 227"/>
                <a:gd name="T36" fmla="*/ 181 w 219"/>
                <a:gd name="T37" fmla="*/ 22 h 227"/>
                <a:gd name="T38" fmla="*/ 177 w 219"/>
                <a:gd name="T39" fmla="*/ 16 h 227"/>
                <a:gd name="T40" fmla="*/ 181 w 219"/>
                <a:gd name="T41" fmla="*/ 6 h 227"/>
                <a:gd name="T42" fmla="*/ 177 w 219"/>
                <a:gd name="T43" fmla="*/ 4 h 227"/>
                <a:gd name="T44" fmla="*/ 169 w 219"/>
                <a:gd name="T45" fmla="*/ 12 h 227"/>
                <a:gd name="T46" fmla="*/ 163 w 219"/>
                <a:gd name="T47" fmla="*/ 14 h 227"/>
                <a:gd name="T48" fmla="*/ 155 w 219"/>
                <a:gd name="T49" fmla="*/ 6 h 227"/>
                <a:gd name="T50" fmla="*/ 145 w 219"/>
                <a:gd name="T51" fmla="*/ 6 h 227"/>
                <a:gd name="T52" fmla="*/ 135 w 219"/>
                <a:gd name="T53" fmla="*/ 6 h 227"/>
                <a:gd name="T54" fmla="*/ 123 w 219"/>
                <a:gd name="T55" fmla="*/ 28 h 227"/>
                <a:gd name="T56" fmla="*/ 133 w 219"/>
                <a:gd name="T57" fmla="*/ 28 h 227"/>
                <a:gd name="T58" fmla="*/ 145 w 219"/>
                <a:gd name="T59" fmla="*/ 28 h 227"/>
                <a:gd name="T60" fmla="*/ 131 w 219"/>
                <a:gd name="T61" fmla="*/ 46 h 227"/>
                <a:gd name="T62" fmla="*/ 115 w 219"/>
                <a:gd name="T63" fmla="*/ 54 h 227"/>
                <a:gd name="T64" fmla="*/ 81 w 219"/>
                <a:gd name="T65" fmla="*/ 70 h 227"/>
                <a:gd name="T66" fmla="*/ 69 w 219"/>
                <a:gd name="T67" fmla="*/ 62 h 227"/>
                <a:gd name="T68" fmla="*/ 65 w 219"/>
                <a:gd name="T69" fmla="*/ 52 h 227"/>
                <a:gd name="T70" fmla="*/ 56 w 219"/>
                <a:gd name="T71" fmla="*/ 26 h 227"/>
                <a:gd name="T72" fmla="*/ 46 w 219"/>
                <a:gd name="T73" fmla="*/ 4 h 227"/>
                <a:gd name="T74" fmla="*/ 18 w 219"/>
                <a:gd name="T75" fmla="*/ 2 h 227"/>
                <a:gd name="T76" fmla="*/ 0 w 219"/>
                <a:gd name="T77" fmla="*/ 4 h 227"/>
                <a:gd name="T78" fmla="*/ 6 w 219"/>
                <a:gd name="T79" fmla="*/ 8 h 227"/>
                <a:gd name="T80" fmla="*/ 16 w 219"/>
                <a:gd name="T81" fmla="*/ 22 h 227"/>
                <a:gd name="T82" fmla="*/ 24 w 219"/>
                <a:gd name="T83" fmla="*/ 30 h 227"/>
                <a:gd name="T84" fmla="*/ 34 w 219"/>
                <a:gd name="T85" fmla="*/ 36 h 227"/>
                <a:gd name="T86" fmla="*/ 52 w 219"/>
                <a:gd name="T87" fmla="*/ 46 h 227"/>
                <a:gd name="T88" fmla="*/ 65 w 219"/>
                <a:gd name="T89" fmla="*/ 78 h 227"/>
                <a:gd name="T90" fmla="*/ 61 w 219"/>
                <a:gd name="T91" fmla="*/ 95 h 227"/>
                <a:gd name="T92" fmla="*/ 63 w 219"/>
                <a:gd name="T93" fmla="*/ 119 h 227"/>
                <a:gd name="T94" fmla="*/ 77 w 219"/>
                <a:gd name="T95" fmla="*/ 165 h 227"/>
                <a:gd name="T96" fmla="*/ 75 w 219"/>
                <a:gd name="T97" fmla="*/ 173 h 227"/>
                <a:gd name="T98" fmla="*/ 91 w 219"/>
                <a:gd name="T99" fmla="*/ 195 h 227"/>
                <a:gd name="T100" fmla="*/ 105 w 219"/>
                <a:gd name="T101" fmla="*/ 219 h 227"/>
                <a:gd name="T102" fmla="*/ 113 w 219"/>
                <a:gd name="T103" fmla="*/ 227 h 227"/>
                <a:gd name="T104" fmla="*/ 131 w 219"/>
                <a:gd name="T105" fmla="*/ 219 h 227"/>
                <a:gd name="T106" fmla="*/ 155 w 219"/>
                <a:gd name="T107" fmla="*/ 195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19" h="227">
                  <a:moveTo>
                    <a:pt x="155" y="195"/>
                  </a:moveTo>
                  <a:lnTo>
                    <a:pt x="139" y="185"/>
                  </a:lnTo>
                  <a:lnTo>
                    <a:pt x="167" y="171"/>
                  </a:lnTo>
                  <a:lnTo>
                    <a:pt x="159" y="161"/>
                  </a:lnTo>
                  <a:lnTo>
                    <a:pt x="161" y="157"/>
                  </a:lnTo>
                  <a:lnTo>
                    <a:pt x="157" y="143"/>
                  </a:lnTo>
                  <a:lnTo>
                    <a:pt x="157" y="143"/>
                  </a:lnTo>
                  <a:lnTo>
                    <a:pt x="161" y="143"/>
                  </a:lnTo>
                  <a:lnTo>
                    <a:pt x="165" y="143"/>
                  </a:lnTo>
                  <a:lnTo>
                    <a:pt x="169" y="147"/>
                  </a:lnTo>
                  <a:lnTo>
                    <a:pt x="169" y="147"/>
                  </a:lnTo>
                  <a:lnTo>
                    <a:pt x="175" y="149"/>
                  </a:lnTo>
                  <a:lnTo>
                    <a:pt x="177" y="149"/>
                  </a:lnTo>
                  <a:lnTo>
                    <a:pt x="177" y="149"/>
                  </a:lnTo>
                  <a:lnTo>
                    <a:pt x="177" y="149"/>
                  </a:lnTo>
                  <a:lnTo>
                    <a:pt x="179" y="147"/>
                  </a:lnTo>
                  <a:lnTo>
                    <a:pt x="181" y="145"/>
                  </a:lnTo>
                  <a:lnTo>
                    <a:pt x="183" y="145"/>
                  </a:lnTo>
                  <a:lnTo>
                    <a:pt x="183" y="145"/>
                  </a:lnTo>
                  <a:lnTo>
                    <a:pt x="189" y="147"/>
                  </a:lnTo>
                  <a:lnTo>
                    <a:pt x="191" y="147"/>
                  </a:lnTo>
                  <a:lnTo>
                    <a:pt x="191" y="147"/>
                  </a:lnTo>
                  <a:lnTo>
                    <a:pt x="191" y="145"/>
                  </a:lnTo>
                  <a:lnTo>
                    <a:pt x="191" y="145"/>
                  </a:lnTo>
                  <a:lnTo>
                    <a:pt x="193" y="143"/>
                  </a:lnTo>
                  <a:lnTo>
                    <a:pt x="197" y="141"/>
                  </a:lnTo>
                  <a:lnTo>
                    <a:pt x="197" y="139"/>
                  </a:lnTo>
                  <a:lnTo>
                    <a:pt x="197" y="137"/>
                  </a:lnTo>
                  <a:lnTo>
                    <a:pt x="197" y="137"/>
                  </a:lnTo>
                  <a:lnTo>
                    <a:pt x="191" y="135"/>
                  </a:lnTo>
                  <a:lnTo>
                    <a:pt x="191" y="131"/>
                  </a:lnTo>
                  <a:lnTo>
                    <a:pt x="191" y="127"/>
                  </a:lnTo>
                  <a:lnTo>
                    <a:pt x="191" y="127"/>
                  </a:lnTo>
                  <a:lnTo>
                    <a:pt x="193" y="113"/>
                  </a:lnTo>
                  <a:lnTo>
                    <a:pt x="197" y="103"/>
                  </a:lnTo>
                  <a:lnTo>
                    <a:pt x="199" y="99"/>
                  </a:lnTo>
                  <a:lnTo>
                    <a:pt x="199" y="99"/>
                  </a:lnTo>
                  <a:lnTo>
                    <a:pt x="201" y="99"/>
                  </a:lnTo>
                  <a:lnTo>
                    <a:pt x="207" y="99"/>
                  </a:lnTo>
                  <a:lnTo>
                    <a:pt x="211" y="99"/>
                  </a:lnTo>
                  <a:lnTo>
                    <a:pt x="215" y="99"/>
                  </a:lnTo>
                  <a:lnTo>
                    <a:pt x="215" y="99"/>
                  </a:lnTo>
                  <a:lnTo>
                    <a:pt x="219" y="99"/>
                  </a:lnTo>
                  <a:lnTo>
                    <a:pt x="219" y="97"/>
                  </a:lnTo>
                  <a:lnTo>
                    <a:pt x="219" y="95"/>
                  </a:lnTo>
                  <a:lnTo>
                    <a:pt x="215" y="95"/>
                  </a:lnTo>
                  <a:lnTo>
                    <a:pt x="215" y="95"/>
                  </a:lnTo>
                  <a:lnTo>
                    <a:pt x="203" y="95"/>
                  </a:lnTo>
                  <a:lnTo>
                    <a:pt x="197" y="93"/>
                  </a:lnTo>
                  <a:lnTo>
                    <a:pt x="197" y="91"/>
                  </a:lnTo>
                  <a:lnTo>
                    <a:pt x="193" y="86"/>
                  </a:lnTo>
                  <a:lnTo>
                    <a:pt x="193" y="86"/>
                  </a:lnTo>
                  <a:lnTo>
                    <a:pt x="197" y="70"/>
                  </a:lnTo>
                  <a:lnTo>
                    <a:pt x="199" y="56"/>
                  </a:lnTo>
                  <a:lnTo>
                    <a:pt x="199" y="56"/>
                  </a:lnTo>
                  <a:lnTo>
                    <a:pt x="201" y="54"/>
                  </a:lnTo>
                  <a:lnTo>
                    <a:pt x="201" y="54"/>
                  </a:lnTo>
                  <a:lnTo>
                    <a:pt x="205" y="54"/>
                  </a:lnTo>
                  <a:lnTo>
                    <a:pt x="205" y="52"/>
                  </a:lnTo>
                  <a:lnTo>
                    <a:pt x="205" y="52"/>
                  </a:lnTo>
                  <a:lnTo>
                    <a:pt x="205" y="50"/>
                  </a:lnTo>
                  <a:lnTo>
                    <a:pt x="203" y="50"/>
                  </a:lnTo>
                  <a:lnTo>
                    <a:pt x="201" y="48"/>
                  </a:lnTo>
                  <a:lnTo>
                    <a:pt x="199" y="44"/>
                  </a:lnTo>
                  <a:lnTo>
                    <a:pt x="199" y="44"/>
                  </a:lnTo>
                  <a:lnTo>
                    <a:pt x="197" y="28"/>
                  </a:lnTo>
                  <a:lnTo>
                    <a:pt x="197" y="22"/>
                  </a:lnTo>
                  <a:lnTo>
                    <a:pt x="197" y="22"/>
                  </a:lnTo>
                  <a:lnTo>
                    <a:pt x="197" y="20"/>
                  </a:lnTo>
                  <a:lnTo>
                    <a:pt x="197" y="20"/>
                  </a:lnTo>
                  <a:lnTo>
                    <a:pt x="191" y="20"/>
                  </a:lnTo>
                  <a:lnTo>
                    <a:pt x="191" y="20"/>
                  </a:lnTo>
                  <a:lnTo>
                    <a:pt x="191" y="22"/>
                  </a:lnTo>
                  <a:lnTo>
                    <a:pt x="187" y="22"/>
                  </a:lnTo>
                  <a:lnTo>
                    <a:pt x="183" y="24"/>
                  </a:lnTo>
                  <a:lnTo>
                    <a:pt x="181" y="22"/>
                  </a:lnTo>
                  <a:lnTo>
                    <a:pt x="181" y="22"/>
                  </a:lnTo>
                  <a:lnTo>
                    <a:pt x="181" y="22"/>
                  </a:lnTo>
                  <a:lnTo>
                    <a:pt x="177" y="20"/>
                  </a:lnTo>
                  <a:lnTo>
                    <a:pt x="177" y="16"/>
                  </a:lnTo>
                  <a:lnTo>
                    <a:pt x="179" y="14"/>
                  </a:lnTo>
                  <a:lnTo>
                    <a:pt x="179" y="14"/>
                  </a:lnTo>
                  <a:lnTo>
                    <a:pt x="181" y="10"/>
                  </a:lnTo>
                  <a:lnTo>
                    <a:pt x="181" y="6"/>
                  </a:lnTo>
                  <a:lnTo>
                    <a:pt x="181" y="4"/>
                  </a:lnTo>
                  <a:lnTo>
                    <a:pt x="179" y="2"/>
                  </a:lnTo>
                  <a:lnTo>
                    <a:pt x="179" y="2"/>
                  </a:lnTo>
                  <a:lnTo>
                    <a:pt x="177" y="4"/>
                  </a:lnTo>
                  <a:lnTo>
                    <a:pt x="173" y="4"/>
                  </a:lnTo>
                  <a:lnTo>
                    <a:pt x="169" y="8"/>
                  </a:lnTo>
                  <a:lnTo>
                    <a:pt x="169" y="8"/>
                  </a:lnTo>
                  <a:lnTo>
                    <a:pt x="169" y="12"/>
                  </a:lnTo>
                  <a:lnTo>
                    <a:pt x="167" y="14"/>
                  </a:lnTo>
                  <a:lnTo>
                    <a:pt x="165" y="14"/>
                  </a:lnTo>
                  <a:lnTo>
                    <a:pt x="165" y="14"/>
                  </a:lnTo>
                  <a:lnTo>
                    <a:pt x="163" y="14"/>
                  </a:lnTo>
                  <a:lnTo>
                    <a:pt x="161" y="10"/>
                  </a:lnTo>
                  <a:lnTo>
                    <a:pt x="155" y="6"/>
                  </a:lnTo>
                  <a:lnTo>
                    <a:pt x="155" y="6"/>
                  </a:lnTo>
                  <a:lnTo>
                    <a:pt x="155" y="6"/>
                  </a:lnTo>
                  <a:lnTo>
                    <a:pt x="153" y="6"/>
                  </a:lnTo>
                  <a:lnTo>
                    <a:pt x="151" y="8"/>
                  </a:lnTo>
                  <a:lnTo>
                    <a:pt x="145" y="6"/>
                  </a:lnTo>
                  <a:lnTo>
                    <a:pt x="145" y="6"/>
                  </a:lnTo>
                  <a:lnTo>
                    <a:pt x="139" y="6"/>
                  </a:lnTo>
                  <a:lnTo>
                    <a:pt x="137" y="6"/>
                  </a:lnTo>
                  <a:lnTo>
                    <a:pt x="135" y="6"/>
                  </a:lnTo>
                  <a:lnTo>
                    <a:pt x="135" y="6"/>
                  </a:lnTo>
                  <a:lnTo>
                    <a:pt x="123" y="12"/>
                  </a:lnTo>
                  <a:lnTo>
                    <a:pt x="121" y="24"/>
                  </a:lnTo>
                  <a:lnTo>
                    <a:pt x="123" y="28"/>
                  </a:lnTo>
                  <a:lnTo>
                    <a:pt x="123" y="28"/>
                  </a:lnTo>
                  <a:lnTo>
                    <a:pt x="127" y="28"/>
                  </a:lnTo>
                  <a:lnTo>
                    <a:pt x="129" y="28"/>
                  </a:lnTo>
                  <a:lnTo>
                    <a:pt x="133" y="28"/>
                  </a:lnTo>
                  <a:lnTo>
                    <a:pt x="133" y="28"/>
                  </a:lnTo>
                  <a:lnTo>
                    <a:pt x="139" y="26"/>
                  </a:lnTo>
                  <a:lnTo>
                    <a:pt x="143" y="26"/>
                  </a:lnTo>
                  <a:lnTo>
                    <a:pt x="143" y="26"/>
                  </a:lnTo>
                  <a:lnTo>
                    <a:pt x="145" y="28"/>
                  </a:lnTo>
                  <a:lnTo>
                    <a:pt x="145" y="32"/>
                  </a:lnTo>
                  <a:lnTo>
                    <a:pt x="143" y="32"/>
                  </a:lnTo>
                  <a:lnTo>
                    <a:pt x="143" y="32"/>
                  </a:lnTo>
                  <a:lnTo>
                    <a:pt x="131" y="46"/>
                  </a:lnTo>
                  <a:lnTo>
                    <a:pt x="119" y="50"/>
                  </a:lnTo>
                  <a:lnTo>
                    <a:pt x="115" y="52"/>
                  </a:lnTo>
                  <a:lnTo>
                    <a:pt x="115" y="54"/>
                  </a:lnTo>
                  <a:lnTo>
                    <a:pt x="115" y="54"/>
                  </a:lnTo>
                  <a:lnTo>
                    <a:pt x="107" y="52"/>
                  </a:lnTo>
                  <a:lnTo>
                    <a:pt x="93" y="54"/>
                  </a:lnTo>
                  <a:lnTo>
                    <a:pt x="87" y="62"/>
                  </a:lnTo>
                  <a:lnTo>
                    <a:pt x="81" y="70"/>
                  </a:lnTo>
                  <a:lnTo>
                    <a:pt x="81" y="62"/>
                  </a:lnTo>
                  <a:lnTo>
                    <a:pt x="81" y="62"/>
                  </a:lnTo>
                  <a:lnTo>
                    <a:pt x="75" y="62"/>
                  </a:lnTo>
                  <a:lnTo>
                    <a:pt x="69" y="62"/>
                  </a:lnTo>
                  <a:lnTo>
                    <a:pt x="69" y="62"/>
                  </a:lnTo>
                  <a:lnTo>
                    <a:pt x="65" y="58"/>
                  </a:lnTo>
                  <a:lnTo>
                    <a:pt x="65" y="58"/>
                  </a:lnTo>
                  <a:lnTo>
                    <a:pt x="65" y="52"/>
                  </a:lnTo>
                  <a:lnTo>
                    <a:pt x="61" y="46"/>
                  </a:lnTo>
                  <a:lnTo>
                    <a:pt x="61" y="32"/>
                  </a:lnTo>
                  <a:lnTo>
                    <a:pt x="61" y="32"/>
                  </a:lnTo>
                  <a:lnTo>
                    <a:pt x="56" y="26"/>
                  </a:lnTo>
                  <a:lnTo>
                    <a:pt x="52" y="22"/>
                  </a:lnTo>
                  <a:lnTo>
                    <a:pt x="50" y="16"/>
                  </a:lnTo>
                  <a:lnTo>
                    <a:pt x="50" y="16"/>
                  </a:lnTo>
                  <a:lnTo>
                    <a:pt x="46" y="4"/>
                  </a:lnTo>
                  <a:lnTo>
                    <a:pt x="44" y="0"/>
                  </a:lnTo>
                  <a:lnTo>
                    <a:pt x="34" y="10"/>
                  </a:lnTo>
                  <a:lnTo>
                    <a:pt x="26" y="6"/>
                  </a:lnTo>
                  <a:lnTo>
                    <a:pt x="18" y="2"/>
                  </a:lnTo>
                  <a:lnTo>
                    <a:pt x="8" y="8"/>
                  </a:lnTo>
                  <a:lnTo>
                    <a:pt x="8" y="8"/>
                  </a:lnTo>
                  <a:lnTo>
                    <a:pt x="6" y="6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6" y="8"/>
                  </a:lnTo>
                  <a:lnTo>
                    <a:pt x="8" y="12"/>
                  </a:lnTo>
                  <a:lnTo>
                    <a:pt x="10" y="14"/>
                  </a:lnTo>
                  <a:lnTo>
                    <a:pt x="10" y="14"/>
                  </a:lnTo>
                  <a:lnTo>
                    <a:pt x="16" y="22"/>
                  </a:lnTo>
                  <a:lnTo>
                    <a:pt x="20" y="24"/>
                  </a:lnTo>
                  <a:lnTo>
                    <a:pt x="24" y="22"/>
                  </a:lnTo>
                  <a:lnTo>
                    <a:pt x="30" y="24"/>
                  </a:lnTo>
                  <a:lnTo>
                    <a:pt x="24" y="30"/>
                  </a:lnTo>
                  <a:lnTo>
                    <a:pt x="24" y="30"/>
                  </a:lnTo>
                  <a:lnTo>
                    <a:pt x="26" y="32"/>
                  </a:lnTo>
                  <a:lnTo>
                    <a:pt x="26" y="32"/>
                  </a:lnTo>
                  <a:lnTo>
                    <a:pt x="34" y="36"/>
                  </a:lnTo>
                  <a:lnTo>
                    <a:pt x="46" y="38"/>
                  </a:lnTo>
                  <a:lnTo>
                    <a:pt x="46" y="38"/>
                  </a:lnTo>
                  <a:lnTo>
                    <a:pt x="52" y="40"/>
                  </a:lnTo>
                  <a:lnTo>
                    <a:pt x="52" y="46"/>
                  </a:lnTo>
                  <a:lnTo>
                    <a:pt x="52" y="46"/>
                  </a:lnTo>
                  <a:lnTo>
                    <a:pt x="59" y="60"/>
                  </a:lnTo>
                  <a:lnTo>
                    <a:pt x="65" y="78"/>
                  </a:lnTo>
                  <a:lnTo>
                    <a:pt x="65" y="78"/>
                  </a:lnTo>
                  <a:lnTo>
                    <a:pt x="65" y="82"/>
                  </a:lnTo>
                  <a:lnTo>
                    <a:pt x="65" y="86"/>
                  </a:lnTo>
                  <a:lnTo>
                    <a:pt x="61" y="91"/>
                  </a:lnTo>
                  <a:lnTo>
                    <a:pt x="61" y="95"/>
                  </a:lnTo>
                  <a:lnTo>
                    <a:pt x="61" y="95"/>
                  </a:lnTo>
                  <a:lnTo>
                    <a:pt x="61" y="99"/>
                  </a:lnTo>
                  <a:lnTo>
                    <a:pt x="61" y="107"/>
                  </a:lnTo>
                  <a:lnTo>
                    <a:pt x="63" y="119"/>
                  </a:lnTo>
                  <a:lnTo>
                    <a:pt x="63" y="119"/>
                  </a:lnTo>
                  <a:lnTo>
                    <a:pt x="77" y="161"/>
                  </a:lnTo>
                  <a:lnTo>
                    <a:pt x="77" y="161"/>
                  </a:lnTo>
                  <a:lnTo>
                    <a:pt x="77" y="165"/>
                  </a:lnTo>
                  <a:lnTo>
                    <a:pt x="77" y="169"/>
                  </a:lnTo>
                  <a:lnTo>
                    <a:pt x="75" y="173"/>
                  </a:lnTo>
                  <a:lnTo>
                    <a:pt x="75" y="173"/>
                  </a:lnTo>
                  <a:lnTo>
                    <a:pt x="75" y="173"/>
                  </a:lnTo>
                  <a:lnTo>
                    <a:pt x="75" y="173"/>
                  </a:lnTo>
                  <a:lnTo>
                    <a:pt x="85" y="181"/>
                  </a:lnTo>
                  <a:lnTo>
                    <a:pt x="89" y="189"/>
                  </a:lnTo>
                  <a:lnTo>
                    <a:pt x="91" y="195"/>
                  </a:lnTo>
                  <a:lnTo>
                    <a:pt x="91" y="195"/>
                  </a:lnTo>
                  <a:lnTo>
                    <a:pt x="99" y="207"/>
                  </a:lnTo>
                  <a:lnTo>
                    <a:pt x="105" y="219"/>
                  </a:lnTo>
                  <a:lnTo>
                    <a:pt x="105" y="219"/>
                  </a:lnTo>
                  <a:lnTo>
                    <a:pt x="107" y="221"/>
                  </a:lnTo>
                  <a:lnTo>
                    <a:pt x="109" y="227"/>
                  </a:lnTo>
                  <a:lnTo>
                    <a:pt x="109" y="227"/>
                  </a:lnTo>
                  <a:lnTo>
                    <a:pt x="113" y="227"/>
                  </a:lnTo>
                  <a:lnTo>
                    <a:pt x="117" y="227"/>
                  </a:lnTo>
                  <a:lnTo>
                    <a:pt x="117" y="227"/>
                  </a:lnTo>
                  <a:lnTo>
                    <a:pt x="131" y="219"/>
                  </a:lnTo>
                  <a:lnTo>
                    <a:pt x="131" y="219"/>
                  </a:lnTo>
                  <a:lnTo>
                    <a:pt x="143" y="211"/>
                  </a:lnTo>
                  <a:lnTo>
                    <a:pt x="155" y="207"/>
                  </a:lnTo>
                  <a:lnTo>
                    <a:pt x="155" y="207"/>
                  </a:lnTo>
                  <a:lnTo>
                    <a:pt x="155" y="195"/>
                  </a:lnTo>
                  <a:lnTo>
                    <a:pt x="155" y="195"/>
                  </a:lnTo>
                  <a:lnTo>
                    <a:pt x="155" y="195"/>
                  </a:lnTo>
                  <a:lnTo>
                    <a:pt x="155" y="195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5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GPN_DIN Condensed Regular"/>
                <a:ea typeface="+mn-ea"/>
                <a:cs typeface="+mn-cs"/>
              </a:endParaRPr>
            </a:p>
          </p:txBody>
        </p:sp>
        <p:sp>
          <p:nvSpPr>
            <p:cNvPr id="101" name="Freeform 56">
              <a:extLst>
                <a:ext uri="{FF2B5EF4-FFF2-40B4-BE49-F238E27FC236}">
                  <a16:creationId xmlns:a16="http://schemas.microsoft.com/office/drawing/2014/main" id="{004E8048-C5C6-44A8-981A-A6E2F7B4ACF8}"/>
                </a:ext>
              </a:extLst>
            </p:cNvPr>
            <p:cNvSpPr>
              <a:spLocks/>
            </p:cNvSpPr>
            <p:nvPr/>
          </p:nvSpPr>
          <p:spPr bwMode="auto">
            <a:xfrm>
              <a:off x="1796740" y="3940682"/>
              <a:ext cx="705933" cy="840960"/>
            </a:xfrm>
            <a:custGeom>
              <a:avLst/>
              <a:gdLst>
                <a:gd name="T0" fmla="*/ 290 w 298"/>
                <a:gd name="T1" fmla="*/ 251 h 355"/>
                <a:gd name="T2" fmla="*/ 258 w 298"/>
                <a:gd name="T3" fmla="*/ 223 h 355"/>
                <a:gd name="T4" fmla="*/ 223 w 298"/>
                <a:gd name="T5" fmla="*/ 249 h 355"/>
                <a:gd name="T6" fmla="*/ 213 w 298"/>
                <a:gd name="T7" fmla="*/ 241 h 355"/>
                <a:gd name="T8" fmla="*/ 193 w 298"/>
                <a:gd name="T9" fmla="*/ 229 h 355"/>
                <a:gd name="T10" fmla="*/ 177 w 298"/>
                <a:gd name="T11" fmla="*/ 221 h 355"/>
                <a:gd name="T12" fmla="*/ 165 w 298"/>
                <a:gd name="T13" fmla="*/ 221 h 355"/>
                <a:gd name="T14" fmla="*/ 173 w 298"/>
                <a:gd name="T15" fmla="*/ 203 h 355"/>
                <a:gd name="T16" fmla="*/ 177 w 298"/>
                <a:gd name="T17" fmla="*/ 189 h 355"/>
                <a:gd name="T18" fmla="*/ 173 w 298"/>
                <a:gd name="T19" fmla="*/ 181 h 355"/>
                <a:gd name="T20" fmla="*/ 183 w 298"/>
                <a:gd name="T21" fmla="*/ 159 h 355"/>
                <a:gd name="T22" fmla="*/ 165 w 298"/>
                <a:gd name="T23" fmla="*/ 161 h 355"/>
                <a:gd name="T24" fmla="*/ 161 w 298"/>
                <a:gd name="T25" fmla="*/ 143 h 355"/>
                <a:gd name="T26" fmla="*/ 169 w 298"/>
                <a:gd name="T27" fmla="*/ 135 h 355"/>
                <a:gd name="T28" fmla="*/ 167 w 298"/>
                <a:gd name="T29" fmla="*/ 122 h 355"/>
                <a:gd name="T30" fmla="*/ 169 w 298"/>
                <a:gd name="T31" fmla="*/ 102 h 355"/>
                <a:gd name="T32" fmla="*/ 165 w 298"/>
                <a:gd name="T33" fmla="*/ 92 h 355"/>
                <a:gd name="T34" fmla="*/ 155 w 298"/>
                <a:gd name="T35" fmla="*/ 82 h 355"/>
                <a:gd name="T36" fmla="*/ 155 w 298"/>
                <a:gd name="T37" fmla="*/ 50 h 355"/>
                <a:gd name="T38" fmla="*/ 161 w 298"/>
                <a:gd name="T39" fmla="*/ 34 h 355"/>
                <a:gd name="T40" fmla="*/ 151 w 298"/>
                <a:gd name="T41" fmla="*/ 2 h 355"/>
                <a:gd name="T42" fmla="*/ 133 w 298"/>
                <a:gd name="T43" fmla="*/ 10 h 355"/>
                <a:gd name="T44" fmla="*/ 109 w 298"/>
                <a:gd name="T45" fmla="*/ 28 h 355"/>
                <a:gd name="T46" fmla="*/ 81 w 298"/>
                <a:gd name="T47" fmla="*/ 48 h 355"/>
                <a:gd name="T48" fmla="*/ 61 w 298"/>
                <a:gd name="T49" fmla="*/ 54 h 355"/>
                <a:gd name="T50" fmla="*/ 51 w 298"/>
                <a:gd name="T51" fmla="*/ 60 h 355"/>
                <a:gd name="T52" fmla="*/ 33 w 298"/>
                <a:gd name="T53" fmla="*/ 72 h 355"/>
                <a:gd name="T54" fmla="*/ 2 w 298"/>
                <a:gd name="T55" fmla="*/ 76 h 355"/>
                <a:gd name="T56" fmla="*/ 7 w 298"/>
                <a:gd name="T57" fmla="*/ 82 h 355"/>
                <a:gd name="T58" fmla="*/ 7 w 298"/>
                <a:gd name="T59" fmla="*/ 98 h 355"/>
                <a:gd name="T60" fmla="*/ 15 w 298"/>
                <a:gd name="T61" fmla="*/ 106 h 355"/>
                <a:gd name="T62" fmla="*/ 25 w 298"/>
                <a:gd name="T63" fmla="*/ 102 h 355"/>
                <a:gd name="T64" fmla="*/ 41 w 298"/>
                <a:gd name="T65" fmla="*/ 108 h 355"/>
                <a:gd name="T66" fmla="*/ 41 w 298"/>
                <a:gd name="T67" fmla="*/ 122 h 355"/>
                <a:gd name="T68" fmla="*/ 59 w 298"/>
                <a:gd name="T69" fmla="*/ 141 h 355"/>
                <a:gd name="T70" fmla="*/ 63 w 298"/>
                <a:gd name="T71" fmla="*/ 161 h 355"/>
                <a:gd name="T72" fmla="*/ 71 w 298"/>
                <a:gd name="T73" fmla="*/ 177 h 355"/>
                <a:gd name="T74" fmla="*/ 69 w 298"/>
                <a:gd name="T75" fmla="*/ 197 h 355"/>
                <a:gd name="T76" fmla="*/ 59 w 298"/>
                <a:gd name="T77" fmla="*/ 215 h 355"/>
                <a:gd name="T78" fmla="*/ 71 w 298"/>
                <a:gd name="T79" fmla="*/ 207 h 355"/>
                <a:gd name="T80" fmla="*/ 83 w 298"/>
                <a:gd name="T81" fmla="*/ 195 h 355"/>
                <a:gd name="T82" fmla="*/ 87 w 298"/>
                <a:gd name="T83" fmla="*/ 221 h 355"/>
                <a:gd name="T84" fmla="*/ 107 w 298"/>
                <a:gd name="T85" fmla="*/ 243 h 355"/>
                <a:gd name="T86" fmla="*/ 131 w 298"/>
                <a:gd name="T87" fmla="*/ 237 h 355"/>
                <a:gd name="T88" fmla="*/ 155 w 298"/>
                <a:gd name="T89" fmla="*/ 251 h 355"/>
                <a:gd name="T90" fmla="*/ 167 w 298"/>
                <a:gd name="T91" fmla="*/ 269 h 355"/>
                <a:gd name="T92" fmla="*/ 179 w 298"/>
                <a:gd name="T93" fmla="*/ 265 h 355"/>
                <a:gd name="T94" fmla="*/ 195 w 298"/>
                <a:gd name="T95" fmla="*/ 289 h 355"/>
                <a:gd name="T96" fmla="*/ 205 w 298"/>
                <a:gd name="T97" fmla="*/ 311 h 355"/>
                <a:gd name="T98" fmla="*/ 215 w 298"/>
                <a:gd name="T99" fmla="*/ 331 h 355"/>
                <a:gd name="T100" fmla="*/ 236 w 298"/>
                <a:gd name="T101" fmla="*/ 325 h 355"/>
                <a:gd name="T102" fmla="*/ 240 w 298"/>
                <a:gd name="T103" fmla="*/ 341 h 355"/>
                <a:gd name="T104" fmla="*/ 278 w 298"/>
                <a:gd name="T105" fmla="*/ 355 h 355"/>
                <a:gd name="T106" fmla="*/ 296 w 298"/>
                <a:gd name="T107" fmla="*/ 337 h 355"/>
                <a:gd name="T108" fmla="*/ 296 w 298"/>
                <a:gd name="T109" fmla="*/ 321 h 355"/>
                <a:gd name="T110" fmla="*/ 286 w 298"/>
                <a:gd name="T111" fmla="*/ 307 h 355"/>
                <a:gd name="T112" fmla="*/ 274 w 298"/>
                <a:gd name="T113" fmla="*/ 291 h 355"/>
                <a:gd name="T114" fmla="*/ 272 w 298"/>
                <a:gd name="T115" fmla="*/ 277 h 355"/>
                <a:gd name="T116" fmla="*/ 278 w 298"/>
                <a:gd name="T117" fmla="*/ 273 h 355"/>
                <a:gd name="T118" fmla="*/ 274 w 298"/>
                <a:gd name="T119" fmla="*/ 263 h 3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98" h="355">
                  <a:moveTo>
                    <a:pt x="274" y="263"/>
                  </a:moveTo>
                  <a:lnTo>
                    <a:pt x="274" y="263"/>
                  </a:lnTo>
                  <a:lnTo>
                    <a:pt x="276" y="261"/>
                  </a:lnTo>
                  <a:lnTo>
                    <a:pt x="280" y="257"/>
                  </a:lnTo>
                  <a:lnTo>
                    <a:pt x="288" y="257"/>
                  </a:lnTo>
                  <a:lnTo>
                    <a:pt x="290" y="251"/>
                  </a:lnTo>
                  <a:lnTo>
                    <a:pt x="282" y="239"/>
                  </a:lnTo>
                  <a:lnTo>
                    <a:pt x="274" y="237"/>
                  </a:lnTo>
                  <a:lnTo>
                    <a:pt x="272" y="233"/>
                  </a:lnTo>
                  <a:lnTo>
                    <a:pt x="268" y="231"/>
                  </a:lnTo>
                  <a:lnTo>
                    <a:pt x="260" y="239"/>
                  </a:lnTo>
                  <a:lnTo>
                    <a:pt x="258" y="223"/>
                  </a:lnTo>
                  <a:lnTo>
                    <a:pt x="254" y="227"/>
                  </a:lnTo>
                  <a:lnTo>
                    <a:pt x="254" y="227"/>
                  </a:lnTo>
                  <a:lnTo>
                    <a:pt x="244" y="249"/>
                  </a:lnTo>
                  <a:lnTo>
                    <a:pt x="244" y="231"/>
                  </a:lnTo>
                  <a:lnTo>
                    <a:pt x="234" y="239"/>
                  </a:lnTo>
                  <a:lnTo>
                    <a:pt x="223" y="249"/>
                  </a:lnTo>
                  <a:lnTo>
                    <a:pt x="223" y="249"/>
                  </a:lnTo>
                  <a:lnTo>
                    <a:pt x="219" y="249"/>
                  </a:lnTo>
                  <a:lnTo>
                    <a:pt x="213" y="245"/>
                  </a:lnTo>
                  <a:lnTo>
                    <a:pt x="213" y="243"/>
                  </a:lnTo>
                  <a:lnTo>
                    <a:pt x="213" y="241"/>
                  </a:lnTo>
                  <a:lnTo>
                    <a:pt x="213" y="241"/>
                  </a:lnTo>
                  <a:lnTo>
                    <a:pt x="209" y="235"/>
                  </a:lnTo>
                  <a:lnTo>
                    <a:pt x="205" y="231"/>
                  </a:lnTo>
                  <a:lnTo>
                    <a:pt x="199" y="223"/>
                  </a:lnTo>
                  <a:lnTo>
                    <a:pt x="199" y="223"/>
                  </a:lnTo>
                  <a:lnTo>
                    <a:pt x="195" y="227"/>
                  </a:lnTo>
                  <a:lnTo>
                    <a:pt x="193" y="229"/>
                  </a:lnTo>
                  <a:lnTo>
                    <a:pt x="191" y="231"/>
                  </a:lnTo>
                  <a:lnTo>
                    <a:pt x="191" y="231"/>
                  </a:lnTo>
                  <a:lnTo>
                    <a:pt x="183" y="227"/>
                  </a:lnTo>
                  <a:lnTo>
                    <a:pt x="177" y="223"/>
                  </a:lnTo>
                  <a:lnTo>
                    <a:pt x="177" y="221"/>
                  </a:lnTo>
                  <a:lnTo>
                    <a:pt x="177" y="221"/>
                  </a:lnTo>
                  <a:lnTo>
                    <a:pt x="175" y="219"/>
                  </a:lnTo>
                  <a:lnTo>
                    <a:pt x="173" y="217"/>
                  </a:lnTo>
                  <a:lnTo>
                    <a:pt x="171" y="213"/>
                  </a:lnTo>
                  <a:lnTo>
                    <a:pt x="171" y="213"/>
                  </a:lnTo>
                  <a:lnTo>
                    <a:pt x="167" y="217"/>
                  </a:lnTo>
                  <a:lnTo>
                    <a:pt x="165" y="221"/>
                  </a:lnTo>
                  <a:lnTo>
                    <a:pt x="165" y="221"/>
                  </a:lnTo>
                  <a:lnTo>
                    <a:pt x="165" y="219"/>
                  </a:lnTo>
                  <a:lnTo>
                    <a:pt x="165" y="219"/>
                  </a:lnTo>
                  <a:lnTo>
                    <a:pt x="167" y="211"/>
                  </a:lnTo>
                  <a:lnTo>
                    <a:pt x="169" y="207"/>
                  </a:lnTo>
                  <a:lnTo>
                    <a:pt x="173" y="203"/>
                  </a:lnTo>
                  <a:lnTo>
                    <a:pt x="173" y="203"/>
                  </a:lnTo>
                  <a:lnTo>
                    <a:pt x="175" y="197"/>
                  </a:lnTo>
                  <a:lnTo>
                    <a:pt x="177" y="195"/>
                  </a:lnTo>
                  <a:lnTo>
                    <a:pt x="177" y="191"/>
                  </a:lnTo>
                  <a:lnTo>
                    <a:pt x="177" y="189"/>
                  </a:lnTo>
                  <a:lnTo>
                    <a:pt x="177" y="189"/>
                  </a:lnTo>
                  <a:lnTo>
                    <a:pt x="177" y="189"/>
                  </a:lnTo>
                  <a:lnTo>
                    <a:pt x="173" y="187"/>
                  </a:lnTo>
                  <a:lnTo>
                    <a:pt x="173" y="185"/>
                  </a:lnTo>
                  <a:lnTo>
                    <a:pt x="173" y="181"/>
                  </a:lnTo>
                  <a:lnTo>
                    <a:pt x="173" y="181"/>
                  </a:lnTo>
                  <a:lnTo>
                    <a:pt x="173" y="181"/>
                  </a:lnTo>
                  <a:lnTo>
                    <a:pt x="177" y="175"/>
                  </a:lnTo>
                  <a:lnTo>
                    <a:pt x="179" y="173"/>
                  </a:lnTo>
                  <a:lnTo>
                    <a:pt x="185" y="167"/>
                  </a:lnTo>
                  <a:lnTo>
                    <a:pt x="185" y="167"/>
                  </a:lnTo>
                  <a:lnTo>
                    <a:pt x="185" y="161"/>
                  </a:lnTo>
                  <a:lnTo>
                    <a:pt x="183" y="159"/>
                  </a:lnTo>
                  <a:lnTo>
                    <a:pt x="183" y="157"/>
                  </a:lnTo>
                  <a:lnTo>
                    <a:pt x="183" y="157"/>
                  </a:lnTo>
                  <a:lnTo>
                    <a:pt x="177" y="157"/>
                  </a:lnTo>
                  <a:lnTo>
                    <a:pt x="171" y="159"/>
                  </a:lnTo>
                  <a:lnTo>
                    <a:pt x="167" y="161"/>
                  </a:lnTo>
                  <a:lnTo>
                    <a:pt x="165" y="161"/>
                  </a:lnTo>
                  <a:lnTo>
                    <a:pt x="163" y="159"/>
                  </a:lnTo>
                  <a:lnTo>
                    <a:pt x="163" y="159"/>
                  </a:lnTo>
                  <a:lnTo>
                    <a:pt x="155" y="151"/>
                  </a:lnTo>
                  <a:lnTo>
                    <a:pt x="165" y="145"/>
                  </a:lnTo>
                  <a:lnTo>
                    <a:pt x="165" y="145"/>
                  </a:lnTo>
                  <a:lnTo>
                    <a:pt x="161" y="143"/>
                  </a:lnTo>
                  <a:lnTo>
                    <a:pt x="161" y="139"/>
                  </a:lnTo>
                  <a:lnTo>
                    <a:pt x="161" y="137"/>
                  </a:lnTo>
                  <a:lnTo>
                    <a:pt x="163" y="137"/>
                  </a:lnTo>
                  <a:lnTo>
                    <a:pt x="163" y="137"/>
                  </a:lnTo>
                  <a:lnTo>
                    <a:pt x="167" y="137"/>
                  </a:lnTo>
                  <a:lnTo>
                    <a:pt x="169" y="135"/>
                  </a:lnTo>
                  <a:lnTo>
                    <a:pt x="169" y="132"/>
                  </a:lnTo>
                  <a:lnTo>
                    <a:pt x="169" y="132"/>
                  </a:lnTo>
                  <a:lnTo>
                    <a:pt x="167" y="130"/>
                  </a:lnTo>
                  <a:lnTo>
                    <a:pt x="167" y="126"/>
                  </a:lnTo>
                  <a:lnTo>
                    <a:pt x="167" y="122"/>
                  </a:lnTo>
                  <a:lnTo>
                    <a:pt x="167" y="122"/>
                  </a:lnTo>
                  <a:lnTo>
                    <a:pt x="167" y="116"/>
                  </a:lnTo>
                  <a:lnTo>
                    <a:pt x="169" y="112"/>
                  </a:lnTo>
                  <a:lnTo>
                    <a:pt x="169" y="108"/>
                  </a:lnTo>
                  <a:lnTo>
                    <a:pt x="169" y="104"/>
                  </a:lnTo>
                  <a:lnTo>
                    <a:pt x="169" y="104"/>
                  </a:lnTo>
                  <a:lnTo>
                    <a:pt x="169" y="102"/>
                  </a:lnTo>
                  <a:lnTo>
                    <a:pt x="167" y="100"/>
                  </a:lnTo>
                  <a:lnTo>
                    <a:pt x="165" y="98"/>
                  </a:lnTo>
                  <a:lnTo>
                    <a:pt x="165" y="96"/>
                  </a:lnTo>
                  <a:lnTo>
                    <a:pt x="165" y="96"/>
                  </a:lnTo>
                  <a:lnTo>
                    <a:pt x="163" y="94"/>
                  </a:lnTo>
                  <a:lnTo>
                    <a:pt x="165" y="92"/>
                  </a:lnTo>
                  <a:lnTo>
                    <a:pt x="165" y="86"/>
                  </a:lnTo>
                  <a:lnTo>
                    <a:pt x="165" y="86"/>
                  </a:lnTo>
                  <a:lnTo>
                    <a:pt x="163" y="86"/>
                  </a:lnTo>
                  <a:lnTo>
                    <a:pt x="161" y="82"/>
                  </a:lnTo>
                  <a:lnTo>
                    <a:pt x="155" y="82"/>
                  </a:lnTo>
                  <a:lnTo>
                    <a:pt x="155" y="82"/>
                  </a:lnTo>
                  <a:lnTo>
                    <a:pt x="155" y="78"/>
                  </a:lnTo>
                  <a:lnTo>
                    <a:pt x="159" y="70"/>
                  </a:lnTo>
                  <a:lnTo>
                    <a:pt x="159" y="62"/>
                  </a:lnTo>
                  <a:lnTo>
                    <a:pt x="159" y="56"/>
                  </a:lnTo>
                  <a:lnTo>
                    <a:pt x="159" y="56"/>
                  </a:lnTo>
                  <a:lnTo>
                    <a:pt x="155" y="50"/>
                  </a:lnTo>
                  <a:lnTo>
                    <a:pt x="155" y="46"/>
                  </a:lnTo>
                  <a:lnTo>
                    <a:pt x="159" y="40"/>
                  </a:lnTo>
                  <a:lnTo>
                    <a:pt x="159" y="40"/>
                  </a:lnTo>
                  <a:lnTo>
                    <a:pt x="161" y="38"/>
                  </a:lnTo>
                  <a:lnTo>
                    <a:pt x="161" y="38"/>
                  </a:lnTo>
                  <a:lnTo>
                    <a:pt x="161" y="34"/>
                  </a:lnTo>
                  <a:lnTo>
                    <a:pt x="161" y="34"/>
                  </a:lnTo>
                  <a:lnTo>
                    <a:pt x="155" y="28"/>
                  </a:lnTo>
                  <a:lnTo>
                    <a:pt x="155" y="20"/>
                  </a:lnTo>
                  <a:lnTo>
                    <a:pt x="153" y="2"/>
                  </a:lnTo>
                  <a:lnTo>
                    <a:pt x="153" y="2"/>
                  </a:lnTo>
                  <a:lnTo>
                    <a:pt x="151" y="2"/>
                  </a:lnTo>
                  <a:lnTo>
                    <a:pt x="149" y="0"/>
                  </a:lnTo>
                  <a:lnTo>
                    <a:pt x="149" y="0"/>
                  </a:lnTo>
                  <a:lnTo>
                    <a:pt x="143" y="2"/>
                  </a:lnTo>
                  <a:lnTo>
                    <a:pt x="139" y="4"/>
                  </a:lnTo>
                  <a:lnTo>
                    <a:pt x="139" y="4"/>
                  </a:lnTo>
                  <a:lnTo>
                    <a:pt x="133" y="10"/>
                  </a:lnTo>
                  <a:lnTo>
                    <a:pt x="129" y="14"/>
                  </a:lnTo>
                  <a:lnTo>
                    <a:pt x="125" y="16"/>
                  </a:lnTo>
                  <a:lnTo>
                    <a:pt x="125" y="16"/>
                  </a:lnTo>
                  <a:lnTo>
                    <a:pt x="115" y="24"/>
                  </a:lnTo>
                  <a:lnTo>
                    <a:pt x="109" y="28"/>
                  </a:lnTo>
                  <a:lnTo>
                    <a:pt x="109" y="28"/>
                  </a:lnTo>
                  <a:lnTo>
                    <a:pt x="105" y="30"/>
                  </a:lnTo>
                  <a:lnTo>
                    <a:pt x="103" y="34"/>
                  </a:lnTo>
                  <a:lnTo>
                    <a:pt x="97" y="40"/>
                  </a:lnTo>
                  <a:lnTo>
                    <a:pt x="97" y="40"/>
                  </a:lnTo>
                  <a:lnTo>
                    <a:pt x="87" y="46"/>
                  </a:lnTo>
                  <a:lnTo>
                    <a:pt x="81" y="48"/>
                  </a:lnTo>
                  <a:lnTo>
                    <a:pt x="81" y="48"/>
                  </a:lnTo>
                  <a:lnTo>
                    <a:pt x="73" y="48"/>
                  </a:lnTo>
                  <a:lnTo>
                    <a:pt x="69" y="50"/>
                  </a:lnTo>
                  <a:lnTo>
                    <a:pt x="63" y="52"/>
                  </a:lnTo>
                  <a:lnTo>
                    <a:pt x="63" y="52"/>
                  </a:lnTo>
                  <a:lnTo>
                    <a:pt x="61" y="54"/>
                  </a:lnTo>
                  <a:lnTo>
                    <a:pt x="59" y="54"/>
                  </a:lnTo>
                  <a:lnTo>
                    <a:pt x="55" y="52"/>
                  </a:lnTo>
                  <a:lnTo>
                    <a:pt x="55" y="52"/>
                  </a:lnTo>
                  <a:lnTo>
                    <a:pt x="55" y="54"/>
                  </a:lnTo>
                  <a:lnTo>
                    <a:pt x="51" y="56"/>
                  </a:lnTo>
                  <a:lnTo>
                    <a:pt x="51" y="60"/>
                  </a:lnTo>
                  <a:lnTo>
                    <a:pt x="47" y="62"/>
                  </a:lnTo>
                  <a:lnTo>
                    <a:pt x="47" y="62"/>
                  </a:lnTo>
                  <a:lnTo>
                    <a:pt x="41" y="68"/>
                  </a:lnTo>
                  <a:lnTo>
                    <a:pt x="37" y="70"/>
                  </a:lnTo>
                  <a:lnTo>
                    <a:pt x="33" y="72"/>
                  </a:lnTo>
                  <a:lnTo>
                    <a:pt x="33" y="72"/>
                  </a:lnTo>
                  <a:lnTo>
                    <a:pt x="29" y="74"/>
                  </a:lnTo>
                  <a:lnTo>
                    <a:pt x="21" y="72"/>
                  </a:lnTo>
                  <a:lnTo>
                    <a:pt x="9" y="70"/>
                  </a:lnTo>
                  <a:lnTo>
                    <a:pt x="9" y="70"/>
                  </a:lnTo>
                  <a:lnTo>
                    <a:pt x="5" y="72"/>
                  </a:lnTo>
                  <a:lnTo>
                    <a:pt x="2" y="76"/>
                  </a:lnTo>
                  <a:lnTo>
                    <a:pt x="2" y="76"/>
                  </a:lnTo>
                  <a:lnTo>
                    <a:pt x="0" y="78"/>
                  </a:lnTo>
                  <a:lnTo>
                    <a:pt x="0" y="78"/>
                  </a:lnTo>
                  <a:lnTo>
                    <a:pt x="4" y="78"/>
                  </a:lnTo>
                  <a:lnTo>
                    <a:pt x="7" y="80"/>
                  </a:lnTo>
                  <a:lnTo>
                    <a:pt x="7" y="82"/>
                  </a:lnTo>
                  <a:lnTo>
                    <a:pt x="7" y="82"/>
                  </a:lnTo>
                  <a:lnTo>
                    <a:pt x="11" y="92"/>
                  </a:lnTo>
                  <a:lnTo>
                    <a:pt x="11" y="94"/>
                  </a:lnTo>
                  <a:lnTo>
                    <a:pt x="11" y="96"/>
                  </a:lnTo>
                  <a:lnTo>
                    <a:pt x="11" y="96"/>
                  </a:lnTo>
                  <a:lnTo>
                    <a:pt x="7" y="98"/>
                  </a:lnTo>
                  <a:lnTo>
                    <a:pt x="7" y="100"/>
                  </a:lnTo>
                  <a:lnTo>
                    <a:pt x="9" y="100"/>
                  </a:lnTo>
                  <a:lnTo>
                    <a:pt x="9" y="100"/>
                  </a:lnTo>
                  <a:lnTo>
                    <a:pt x="11" y="102"/>
                  </a:lnTo>
                  <a:lnTo>
                    <a:pt x="13" y="104"/>
                  </a:lnTo>
                  <a:lnTo>
                    <a:pt x="15" y="106"/>
                  </a:lnTo>
                  <a:lnTo>
                    <a:pt x="15" y="112"/>
                  </a:lnTo>
                  <a:lnTo>
                    <a:pt x="15" y="112"/>
                  </a:lnTo>
                  <a:lnTo>
                    <a:pt x="17" y="108"/>
                  </a:lnTo>
                  <a:lnTo>
                    <a:pt x="17" y="108"/>
                  </a:lnTo>
                  <a:lnTo>
                    <a:pt x="23" y="104"/>
                  </a:lnTo>
                  <a:lnTo>
                    <a:pt x="25" y="102"/>
                  </a:lnTo>
                  <a:lnTo>
                    <a:pt x="29" y="104"/>
                  </a:lnTo>
                  <a:lnTo>
                    <a:pt x="29" y="104"/>
                  </a:lnTo>
                  <a:lnTo>
                    <a:pt x="33" y="104"/>
                  </a:lnTo>
                  <a:lnTo>
                    <a:pt x="37" y="106"/>
                  </a:lnTo>
                  <a:lnTo>
                    <a:pt x="39" y="108"/>
                  </a:lnTo>
                  <a:lnTo>
                    <a:pt x="41" y="108"/>
                  </a:lnTo>
                  <a:lnTo>
                    <a:pt x="41" y="108"/>
                  </a:lnTo>
                  <a:lnTo>
                    <a:pt x="45" y="112"/>
                  </a:lnTo>
                  <a:lnTo>
                    <a:pt x="41" y="116"/>
                  </a:lnTo>
                  <a:lnTo>
                    <a:pt x="41" y="120"/>
                  </a:lnTo>
                  <a:lnTo>
                    <a:pt x="41" y="122"/>
                  </a:lnTo>
                  <a:lnTo>
                    <a:pt x="41" y="122"/>
                  </a:lnTo>
                  <a:lnTo>
                    <a:pt x="45" y="130"/>
                  </a:lnTo>
                  <a:lnTo>
                    <a:pt x="47" y="132"/>
                  </a:lnTo>
                  <a:lnTo>
                    <a:pt x="51" y="137"/>
                  </a:lnTo>
                  <a:lnTo>
                    <a:pt x="51" y="137"/>
                  </a:lnTo>
                  <a:lnTo>
                    <a:pt x="57" y="141"/>
                  </a:lnTo>
                  <a:lnTo>
                    <a:pt x="59" y="141"/>
                  </a:lnTo>
                  <a:lnTo>
                    <a:pt x="61" y="145"/>
                  </a:lnTo>
                  <a:lnTo>
                    <a:pt x="61" y="145"/>
                  </a:lnTo>
                  <a:lnTo>
                    <a:pt x="63" y="147"/>
                  </a:lnTo>
                  <a:lnTo>
                    <a:pt x="63" y="153"/>
                  </a:lnTo>
                  <a:lnTo>
                    <a:pt x="63" y="161"/>
                  </a:lnTo>
                  <a:lnTo>
                    <a:pt x="63" y="161"/>
                  </a:lnTo>
                  <a:lnTo>
                    <a:pt x="63" y="163"/>
                  </a:lnTo>
                  <a:lnTo>
                    <a:pt x="63" y="167"/>
                  </a:lnTo>
                  <a:lnTo>
                    <a:pt x="67" y="171"/>
                  </a:lnTo>
                  <a:lnTo>
                    <a:pt x="67" y="171"/>
                  </a:lnTo>
                  <a:lnTo>
                    <a:pt x="69" y="175"/>
                  </a:lnTo>
                  <a:lnTo>
                    <a:pt x="71" y="177"/>
                  </a:lnTo>
                  <a:lnTo>
                    <a:pt x="69" y="185"/>
                  </a:lnTo>
                  <a:lnTo>
                    <a:pt x="69" y="185"/>
                  </a:lnTo>
                  <a:lnTo>
                    <a:pt x="67" y="189"/>
                  </a:lnTo>
                  <a:lnTo>
                    <a:pt x="67" y="191"/>
                  </a:lnTo>
                  <a:lnTo>
                    <a:pt x="69" y="197"/>
                  </a:lnTo>
                  <a:lnTo>
                    <a:pt x="69" y="197"/>
                  </a:lnTo>
                  <a:lnTo>
                    <a:pt x="69" y="199"/>
                  </a:lnTo>
                  <a:lnTo>
                    <a:pt x="63" y="205"/>
                  </a:lnTo>
                  <a:lnTo>
                    <a:pt x="61" y="211"/>
                  </a:lnTo>
                  <a:lnTo>
                    <a:pt x="59" y="213"/>
                  </a:lnTo>
                  <a:lnTo>
                    <a:pt x="59" y="213"/>
                  </a:lnTo>
                  <a:lnTo>
                    <a:pt x="59" y="215"/>
                  </a:lnTo>
                  <a:lnTo>
                    <a:pt x="61" y="217"/>
                  </a:lnTo>
                  <a:lnTo>
                    <a:pt x="63" y="219"/>
                  </a:lnTo>
                  <a:lnTo>
                    <a:pt x="67" y="217"/>
                  </a:lnTo>
                  <a:lnTo>
                    <a:pt x="67" y="217"/>
                  </a:lnTo>
                  <a:lnTo>
                    <a:pt x="67" y="217"/>
                  </a:lnTo>
                  <a:lnTo>
                    <a:pt x="71" y="207"/>
                  </a:lnTo>
                  <a:lnTo>
                    <a:pt x="75" y="203"/>
                  </a:lnTo>
                  <a:lnTo>
                    <a:pt x="77" y="197"/>
                  </a:lnTo>
                  <a:lnTo>
                    <a:pt x="77" y="197"/>
                  </a:lnTo>
                  <a:lnTo>
                    <a:pt x="79" y="195"/>
                  </a:lnTo>
                  <a:lnTo>
                    <a:pt x="81" y="195"/>
                  </a:lnTo>
                  <a:lnTo>
                    <a:pt x="83" y="195"/>
                  </a:lnTo>
                  <a:lnTo>
                    <a:pt x="85" y="197"/>
                  </a:lnTo>
                  <a:lnTo>
                    <a:pt x="85" y="197"/>
                  </a:lnTo>
                  <a:lnTo>
                    <a:pt x="87" y="203"/>
                  </a:lnTo>
                  <a:lnTo>
                    <a:pt x="87" y="211"/>
                  </a:lnTo>
                  <a:lnTo>
                    <a:pt x="87" y="221"/>
                  </a:lnTo>
                  <a:lnTo>
                    <a:pt x="87" y="221"/>
                  </a:lnTo>
                  <a:lnTo>
                    <a:pt x="87" y="231"/>
                  </a:lnTo>
                  <a:lnTo>
                    <a:pt x="93" y="235"/>
                  </a:lnTo>
                  <a:lnTo>
                    <a:pt x="95" y="239"/>
                  </a:lnTo>
                  <a:lnTo>
                    <a:pt x="95" y="239"/>
                  </a:lnTo>
                  <a:lnTo>
                    <a:pt x="101" y="243"/>
                  </a:lnTo>
                  <a:lnTo>
                    <a:pt x="107" y="243"/>
                  </a:lnTo>
                  <a:lnTo>
                    <a:pt x="115" y="243"/>
                  </a:lnTo>
                  <a:lnTo>
                    <a:pt x="117" y="241"/>
                  </a:lnTo>
                  <a:lnTo>
                    <a:pt x="117" y="241"/>
                  </a:lnTo>
                  <a:lnTo>
                    <a:pt x="121" y="239"/>
                  </a:lnTo>
                  <a:lnTo>
                    <a:pt x="125" y="237"/>
                  </a:lnTo>
                  <a:lnTo>
                    <a:pt x="131" y="237"/>
                  </a:lnTo>
                  <a:lnTo>
                    <a:pt x="137" y="237"/>
                  </a:lnTo>
                  <a:lnTo>
                    <a:pt x="137" y="237"/>
                  </a:lnTo>
                  <a:lnTo>
                    <a:pt x="141" y="241"/>
                  </a:lnTo>
                  <a:lnTo>
                    <a:pt x="147" y="245"/>
                  </a:lnTo>
                  <a:lnTo>
                    <a:pt x="147" y="245"/>
                  </a:lnTo>
                  <a:lnTo>
                    <a:pt x="155" y="251"/>
                  </a:lnTo>
                  <a:lnTo>
                    <a:pt x="155" y="255"/>
                  </a:lnTo>
                  <a:lnTo>
                    <a:pt x="159" y="257"/>
                  </a:lnTo>
                  <a:lnTo>
                    <a:pt x="159" y="257"/>
                  </a:lnTo>
                  <a:lnTo>
                    <a:pt x="161" y="261"/>
                  </a:lnTo>
                  <a:lnTo>
                    <a:pt x="165" y="265"/>
                  </a:lnTo>
                  <a:lnTo>
                    <a:pt x="167" y="269"/>
                  </a:lnTo>
                  <a:lnTo>
                    <a:pt x="169" y="269"/>
                  </a:lnTo>
                  <a:lnTo>
                    <a:pt x="169" y="269"/>
                  </a:lnTo>
                  <a:lnTo>
                    <a:pt x="169" y="269"/>
                  </a:lnTo>
                  <a:lnTo>
                    <a:pt x="175" y="265"/>
                  </a:lnTo>
                  <a:lnTo>
                    <a:pt x="177" y="265"/>
                  </a:lnTo>
                  <a:lnTo>
                    <a:pt x="179" y="265"/>
                  </a:lnTo>
                  <a:lnTo>
                    <a:pt x="179" y="265"/>
                  </a:lnTo>
                  <a:lnTo>
                    <a:pt x="195" y="279"/>
                  </a:lnTo>
                  <a:lnTo>
                    <a:pt x="195" y="279"/>
                  </a:lnTo>
                  <a:lnTo>
                    <a:pt x="197" y="279"/>
                  </a:lnTo>
                  <a:lnTo>
                    <a:pt x="197" y="283"/>
                  </a:lnTo>
                  <a:lnTo>
                    <a:pt x="195" y="289"/>
                  </a:lnTo>
                  <a:lnTo>
                    <a:pt x="195" y="289"/>
                  </a:lnTo>
                  <a:lnTo>
                    <a:pt x="193" y="299"/>
                  </a:lnTo>
                  <a:lnTo>
                    <a:pt x="193" y="303"/>
                  </a:lnTo>
                  <a:lnTo>
                    <a:pt x="195" y="303"/>
                  </a:lnTo>
                  <a:lnTo>
                    <a:pt x="195" y="303"/>
                  </a:lnTo>
                  <a:lnTo>
                    <a:pt x="205" y="311"/>
                  </a:lnTo>
                  <a:lnTo>
                    <a:pt x="209" y="319"/>
                  </a:lnTo>
                  <a:lnTo>
                    <a:pt x="211" y="323"/>
                  </a:lnTo>
                  <a:lnTo>
                    <a:pt x="211" y="323"/>
                  </a:lnTo>
                  <a:lnTo>
                    <a:pt x="213" y="327"/>
                  </a:lnTo>
                  <a:lnTo>
                    <a:pt x="213" y="329"/>
                  </a:lnTo>
                  <a:lnTo>
                    <a:pt x="215" y="331"/>
                  </a:lnTo>
                  <a:lnTo>
                    <a:pt x="219" y="333"/>
                  </a:lnTo>
                  <a:lnTo>
                    <a:pt x="219" y="333"/>
                  </a:lnTo>
                  <a:lnTo>
                    <a:pt x="221" y="331"/>
                  </a:lnTo>
                  <a:lnTo>
                    <a:pt x="225" y="329"/>
                  </a:lnTo>
                  <a:lnTo>
                    <a:pt x="232" y="327"/>
                  </a:lnTo>
                  <a:lnTo>
                    <a:pt x="236" y="325"/>
                  </a:lnTo>
                  <a:lnTo>
                    <a:pt x="236" y="325"/>
                  </a:lnTo>
                  <a:lnTo>
                    <a:pt x="236" y="327"/>
                  </a:lnTo>
                  <a:lnTo>
                    <a:pt x="238" y="329"/>
                  </a:lnTo>
                  <a:lnTo>
                    <a:pt x="240" y="333"/>
                  </a:lnTo>
                  <a:lnTo>
                    <a:pt x="240" y="337"/>
                  </a:lnTo>
                  <a:lnTo>
                    <a:pt x="240" y="341"/>
                  </a:lnTo>
                  <a:lnTo>
                    <a:pt x="242" y="343"/>
                  </a:lnTo>
                  <a:lnTo>
                    <a:pt x="242" y="343"/>
                  </a:lnTo>
                  <a:lnTo>
                    <a:pt x="260" y="351"/>
                  </a:lnTo>
                  <a:lnTo>
                    <a:pt x="272" y="353"/>
                  </a:lnTo>
                  <a:lnTo>
                    <a:pt x="278" y="355"/>
                  </a:lnTo>
                  <a:lnTo>
                    <a:pt x="278" y="355"/>
                  </a:lnTo>
                  <a:lnTo>
                    <a:pt x="280" y="353"/>
                  </a:lnTo>
                  <a:lnTo>
                    <a:pt x="286" y="347"/>
                  </a:lnTo>
                  <a:lnTo>
                    <a:pt x="290" y="343"/>
                  </a:lnTo>
                  <a:lnTo>
                    <a:pt x="292" y="341"/>
                  </a:lnTo>
                  <a:lnTo>
                    <a:pt x="292" y="341"/>
                  </a:lnTo>
                  <a:lnTo>
                    <a:pt x="296" y="337"/>
                  </a:lnTo>
                  <a:lnTo>
                    <a:pt x="298" y="335"/>
                  </a:lnTo>
                  <a:lnTo>
                    <a:pt x="298" y="329"/>
                  </a:lnTo>
                  <a:lnTo>
                    <a:pt x="298" y="329"/>
                  </a:lnTo>
                  <a:lnTo>
                    <a:pt x="298" y="329"/>
                  </a:lnTo>
                  <a:lnTo>
                    <a:pt x="298" y="325"/>
                  </a:lnTo>
                  <a:lnTo>
                    <a:pt x="296" y="321"/>
                  </a:lnTo>
                  <a:lnTo>
                    <a:pt x="296" y="321"/>
                  </a:lnTo>
                  <a:lnTo>
                    <a:pt x="288" y="319"/>
                  </a:lnTo>
                  <a:lnTo>
                    <a:pt x="286" y="315"/>
                  </a:lnTo>
                  <a:lnTo>
                    <a:pt x="284" y="311"/>
                  </a:lnTo>
                  <a:lnTo>
                    <a:pt x="284" y="311"/>
                  </a:lnTo>
                  <a:lnTo>
                    <a:pt x="286" y="307"/>
                  </a:lnTo>
                  <a:lnTo>
                    <a:pt x="286" y="303"/>
                  </a:lnTo>
                  <a:lnTo>
                    <a:pt x="284" y="303"/>
                  </a:lnTo>
                  <a:lnTo>
                    <a:pt x="284" y="303"/>
                  </a:lnTo>
                  <a:lnTo>
                    <a:pt x="278" y="297"/>
                  </a:lnTo>
                  <a:lnTo>
                    <a:pt x="274" y="291"/>
                  </a:lnTo>
                  <a:lnTo>
                    <a:pt x="274" y="291"/>
                  </a:lnTo>
                  <a:lnTo>
                    <a:pt x="274" y="291"/>
                  </a:lnTo>
                  <a:lnTo>
                    <a:pt x="274" y="291"/>
                  </a:lnTo>
                  <a:lnTo>
                    <a:pt x="282" y="287"/>
                  </a:lnTo>
                  <a:lnTo>
                    <a:pt x="282" y="287"/>
                  </a:lnTo>
                  <a:lnTo>
                    <a:pt x="276" y="281"/>
                  </a:lnTo>
                  <a:lnTo>
                    <a:pt x="272" y="277"/>
                  </a:lnTo>
                  <a:lnTo>
                    <a:pt x="272" y="277"/>
                  </a:lnTo>
                  <a:lnTo>
                    <a:pt x="272" y="275"/>
                  </a:lnTo>
                  <a:lnTo>
                    <a:pt x="272" y="275"/>
                  </a:lnTo>
                  <a:lnTo>
                    <a:pt x="274" y="273"/>
                  </a:lnTo>
                  <a:lnTo>
                    <a:pt x="278" y="273"/>
                  </a:lnTo>
                  <a:lnTo>
                    <a:pt x="278" y="273"/>
                  </a:lnTo>
                  <a:lnTo>
                    <a:pt x="274" y="265"/>
                  </a:lnTo>
                  <a:lnTo>
                    <a:pt x="274" y="263"/>
                  </a:lnTo>
                  <a:lnTo>
                    <a:pt x="274" y="263"/>
                  </a:lnTo>
                  <a:lnTo>
                    <a:pt x="274" y="263"/>
                  </a:lnTo>
                  <a:lnTo>
                    <a:pt x="274" y="263"/>
                  </a:lnTo>
                  <a:lnTo>
                    <a:pt x="274" y="263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285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spcBef>
                  <a:spcPts val="600"/>
                </a:spcBef>
              </a:pPr>
              <a:endParaRPr lang="en-US">
                <a:solidFill>
                  <a:srgbClr val="3C3C3C"/>
                </a:solidFill>
                <a:latin typeface="GPN_DIN Condensed Regular"/>
              </a:endParaRPr>
            </a:p>
          </p:txBody>
        </p:sp>
        <p:sp>
          <p:nvSpPr>
            <p:cNvPr id="105" name="Freeform 60">
              <a:extLst>
                <a:ext uri="{FF2B5EF4-FFF2-40B4-BE49-F238E27FC236}">
                  <a16:creationId xmlns:a16="http://schemas.microsoft.com/office/drawing/2014/main" id="{CF3A6569-4FD9-441D-961D-272406E4DD2A}"/>
                </a:ext>
              </a:extLst>
            </p:cNvPr>
            <p:cNvSpPr>
              <a:spLocks/>
            </p:cNvSpPr>
            <p:nvPr/>
          </p:nvSpPr>
          <p:spPr bwMode="auto">
            <a:xfrm>
              <a:off x="2791679" y="4158621"/>
              <a:ext cx="504576" cy="400344"/>
            </a:xfrm>
            <a:custGeom>
              <a:avLst/>
              <a:gdLst>
                <a:gd name="T0" fmla="*/ 207 w 213"/>
                <a:gd name="T1" fmla="*/ 131 h 169"/>
                <a:gd name="T2" fmla="*/ 199 w 213"/>
                <a:gd name="T3" fmla="*/ 129 h 169"/>
                <a:gd name="T4" fmla="*/ 189 w 213"/>
                <a:gd name="T5" fmla="*/ 119 h 169"/>
                <a:gd name="T6" fmla="*/ 177 w 213"/>
                <a:gd name="T7" fmla="*/ 99 h 169"/>
                <a:gd name="T8" fmla="*/ 165 w 213"/>
                <a:gd name="T9" fmla="*/ 91 h 169"/>
                <a:gd name="T10" fmla="*/ 153 w 213"/>
                <a:gd name="T11" fmla="*/ 83 h 169"/>
                <a:gd name="T12" fmla="*/ 137 w 213"/>
                <a:gd name="T13" fmla="*/ 53 h 169"/>
                <a:gd name="T14" fmla="*/ 151 w 213"/>
                <a:gd name="T15" fmla="*/ 30 h 169"/>
                <a:gd name="T16" fmla="*/ 147 w 213"/>
                <a:gd name="T17" fmla="*/ 26 h 169"/>
                <a:gd name="T18" fmla="*/ 115 w 213"/>
                <a:gd name="T19" fmla="*/ 28 h 169"/>
                <a:gd name="T20" fmla="*/ 93 w 213"/>
                <a:gd name="T21" fmla="*/ 10 h 169"/>
                <a:gd name="T22" fmla="*/ 49 w 213"/>
                <a:gd name="T23" fmla="*/ 4 h 169"/>
                <a:gd name="T24" fmla="*/ 47 w 213"/>
                <a:gd name="T25" fmla="*/ 8 h 169"/>
                <a:gd name="T26" fmla="*/ 45 w 213"/>
                <a:gd name="T27" fmla="*/ 20 h 169"/>
                <a:gd name="T28" fmla="*/ 45 w 213"/>
                <a:gd name="T29" fmla="*/ 34 h 169"/>
                <a:gd name="T30" fmla="*/ 45 w 213"/>
                <a:gd name="T31" fmla="*/ 45 h 169"/>
                <a:gd name="T32" fmla="*/ 41 w 213"/>
                <a:gd name="T33" fmla="*/ 51 h 169"/>
                <a:gd name="T34" fmla="*/ 27 w 213"/>
                <a:gd name="T35" fmla="*/ 53 h 169"/>
                <a:gd name="T36" fmla="*/ 24 w 213"/>
                <a:gd name="T37" fmla="*/ 53 h 169"/>
                <a:gd name="T38" fmla="*/ 18 w 213"/>
                <a:gd name="T39" fmla="*/ 57 h 169"/>
                <a:gd name="T40" fmla="*/ 18 w 213"/>
                <a:gd name="T41" fmla="*/ 65 h 169"/>
                <a:gd name="T42" fmla="*/ 14 w 213"/>
                <a:gd name="T43" fmla="*/ 69 h 169"/>
                <a:gd name="T44" fmla="*/ 6 w 213"/>
                <a:gd name="T45" fmla="*/ 69 h 169"/>
                <a:gd name="T46" fmla="*/ 4 w 213"/>
                <a:gd name="T47" fmla="*/ 71 h 169"/>
                <a:gd name="T48" fmla="*/ 0 w 213"/>
                <a:gd name="T49" fmla="*/ 81 h 169"/>
                <a:gd name="T50" fmla="*/ 0 w 213"/>
                <a:gd name="T51" fmla="*/ 81 h 169"/>
                <a:gd name="T52" fmla="*/ 4 w 213"/>
                <a:gd name="T53" fmla="*/ 83 h 169"/>
                <a:gd name="T54" fmla="*/ 10 w 213"/>
                <a:gd name="T55" fmla="*/ 85 h 169"/>
                <a:gd name="T56" fmla="*/ 16 w 213"/>
                <a:gd name="T57" fmla="*/ 91 h 169"/>
                <a:gd name="T58" fmla="*/ 16 w 213"/>
                <a:gd name="T59" fmla="*/ 95 h 169"/>
                <a:gd name="T60" fmla="*/ 27 w 213"/>
                <a:gd name="T61" fmla="*/ 99 h 169"/>
                <a:gd name="T62" fmla="*/ 31 w 213"/>
                <a:gd name="T63" fmla="*/ 101 h 169"/>
                <a:gd name="T64" fmla="*/ 31 w 213"/>
                <a:gd name="T65" fmla="*/ 105 h 169"/>
                <a:gd name="T66" fmla="*/ 27 w 213"/>
                <a:gd name="T67" fmla="*/ 113 h 169"/>
                <a:gd name="T68" fmla="*/ 22 w 213"/>
                <a:gd name="T69" fmla="*/ 119 h 169"/>
                <a:gd name="T70" fmla="*/ 22 w 213"/>
                <a:gd name="T71" fmla="*/ 121 h 169"/>
                <a:gd name="T72" fmla="*/ 24 w 213"/>
                <a:gd name="T73" fmla="*/ 129 h 169"/>
                <a:gd name="T74" fmla="*/ 75 w 213"/>
                <a:gd name="T75" fmla="*/ 147 h 169"/>
                <a:gd name="T76" fmla="*/ 77 w 213"/>
                <a:gd name="T77" fmla="*/ 151 h 169"/>
                <a:gd name="T78" fmla="*/ 83 w 213"/>
                <a:gd name="T79" fmla="*/ 157 h 169"/>
                <a:gd name="T80" fmla="*/ 87 w 213"/>
                <a:gd name="T81" fmla="*/ 147 h 169"/>
                <a:gd name="T82" fmla="*/ 93 w 213"/>
                <a:gd name="T83" fmla="*/ 143 h 169"/>
                <a:gd name="T84" fmla="*/ 93 w 213"/>
                <a:gd name="T85" fmla="*/ 143 h 169"/>
                <a:gd name="T86" fmla="*/ 117 w 213"/>
                <a:gd name="T87" fmla="*/ 153 h 169"/>
                <a:gd name="T88" fmla="*/ 173 w 213"/>
                <a:gd name="T89" fmla="*/ 167 h 169"/>
                <a:gd name="T90" fmla="*/ 179 w 213"/>
                <a:gd name="T91" fmla="*/ 165 h 169"/>
                <a:gd name="T92" fmla="*/ 181 w 213"/>
                <a:gd name="T93" fmla="*/ 165 h 169"/>
                <a:gd name="T94" fmla="*/ 189 w 213"/>
                <a:gd name="T95" fmla="*/ 169 h 169"/>
                <a:gd name="T96" fmla="*/ 191 w 213"/>
                <a:gd name="T97" fmla="*/ 169 h 169"/>
                <a:gd name="T98" fmla="*/ 191 w 213"/>
                <a:gd name="T99" fmla="*/ 161 h 169"/>
                <a:gd name="T100" fmla="*/ 193 w 213"/>
                <a:gd name="T101" fmla="*/ 161 h 169"/>
                <a:gd name="T102" fmla="*/ 203 w 213"/>
                <a:gd name="T103" fmla="*/ 163 h 169"/>
                <a:gd name="T104" fmla="*/ 207 w 213"/>
                <a:gd name="T105" fmla="*/ 163 h 169"/>
                <a:gd name="T106" fmla="*/ 213 w 213"/>
                <a:gd name="T107" fmla="*/ 161 h 169"/>
                <a:gd name="T108" fmla="*/ 207 w 213"/>
                <a:gd name="T109" fmla="*/ 143 h 169"/>
                <a:gd name="T110" fmla="*/ 207 w 213"/>
                <a:gd name="T111" fmla="*/ 135 h 169"/>
                <a:gd name="T112" fmla="*/ 207 w 213"/>
                <a:gd name="T113" fmla="*/ 131 h 169"/>
                <a:gd name="T114" fmla="*/ 207 w 213"/>
                <a:gd name="T115" fmla="*/ 131 h 169"/>
                <a:gd name="T116" fmla="*/ 207 w 213"/>
                <a:gd name="T117" fmla="*/ 131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13" h="169">
                  <a:moveTo>
                    <a:pt x="207" y="131"/>
                  </a:moveTo>
                  <a:lnTo>
                    <a:pt x="207" y="131"/>
                  </a:lnTo>
                  <a:lnTo>
                    <a:pt x="203" y="131"/>
                  </a:lnTo>
                  <a:lnTo>
                    <a:pt x="199" y="129"/>
                  </a:lnTo>
                  <a:lnTo>
                    <a:pt x="197" y="125"/>
                  </a:lnTo>
                  <a:lnTo>
                    <a:pt x="189" y="119"/>
                  </a:lnTo>
                  <a:lnTo>
                    <a:pt x="189" y="107"/>
                  </a:lnTo>
                  <a:lnTo>
                    <a:pt x="177" y="99"/>
                  </a:lnTo>
                  <a:lnTo>
                    <a:pt x="175" y="93"/>
                  </a:lnTo>
                  <a:lnTo>
                    <a:pt x="165" y="91"/>
                  </a:lnTo>
                  <a:lnTo>
                    <a:pt x="163" y="83"/>
                  </a:lnTo>
                  <a:lnTo>
                    <a:pt x="153" y="83"/>
                  </a:lnTo>
                  <a:lnTo>
                    <a:pt x="147" y="65"/>
                  </a:lnTo>
                  <a:lnTo>
                    <a:pt x="137" y="53"/>
                  </a:lnTo>
                  <a:lnTo>
                    <a:pt x="143" y="28"/>
                  </a:lnTo>
                  <a:lnTo>
                    <a:pt x="151" y="30"/>
                  </a:lnTo>
                  <a:lnTo>
                    <a:pt x="153" y="30"/>
                  </a:lnTo>
                  <a:lnTo>
                    <a:pt x="147" y="26"/>
                  </a:lnTo>
                  <a:lnTo>
                    <a:pt x="123" y="22"/>
                  </a:lnTo>
                  <a:lnTo>
                    <a:pt x="115" y="28"/>
                  </a:lnTo>
                  <a:lnTo>
                    <a:pt x="105" y="16"/>
                  </a:lnTo>
                  <a:lnTo>
                    <a:pt x="93" y="10"/>
                  </a:lnTo>
                  <a:lnTo>
                    <a:pt x="71" y="0"/>
                  </a:lnTo>
                  <a:lnTo>
                    <a:pt x="49" y="4"/>
                  </a:lnTo>
                  <a:lnTo>
                    <a:pt x="43" y="4"/>
                  </a:lnTo>
                  <a:lnTo>
                    <a:pt x="47" y="8"/>
                  </a:lnTo>
                  <a:lnTo>
                    <a:pt x="47" y="8"/>
                  </a:lnTo>
                  <a:lnTo>
                    <a:pt x="45" y="20"/>
                  </a:lnTo>
                  <a:lnTo>
                    <a:pt x="45" y="34"/>
                  </a:lnTo>
                  <a:lnTo>
                    <a:pt x="45" y="34"/>
                  </a:lnTo>
                  <a:lnTo>
                    <a:pt x="45" y="40"/>
                  </a:lnTo>
                  <a:lnTo>
                    <a:pt x="45" y="45"/>
                  </a:lnTo>
                  <a:lnTo>
                    <a:pt x="41" y="51"/>
                  </a:lnTo>
                  <a:lnTo>
                    <a:pt x="41" y="51"/>
                  </a:lnTo>
                  <a:lnTo>
                    <a:pt x="35" y="51"/>
                  </a:lnTo>
                  <a:lnTo>
                    <a:pt x="27" y="53"/>
                  </a:lnTo>
                  <a:lnTo>
                    <a:pt x="24" y="53"/>
                  </a:lnTo>
                  <a:lnTo>
                    <a:pt x="24" y="53"/>
                  </a:lnTo>
                  <a:lnTo>
                    <a:pt x="22" y="53"/>
                  </a:lnTo>
                  <a:lnTo>
                    <a:pt x="18" y="57"/>
                  </a:lnTo>
                  <a:lnTo>
                    <a:pt x="18" y="65"/>
                  </a:lnTo>
                  <a:lnTo>
                    <a:pt x="18" y="65"/>
                  </a:lnTo>
                  <a:lnTo>
                    <a:pt x="18" y="69"/>
                  </a:lnTo>
                  <a:lnTo>
                    <a:pt x="14" y="69"/>
                  </a:lnTo>
                  <a:lnTo>
                    <a:pt x="6" y="69"/>
                  </a:lnTo>
                  <a:lnTo>
                    <a:pt x="6" y="69"/>
                  </a:lnTo>
                  <a:lnTo>
                    <a:pt x="6" y="69"/>
                  </a:lnTo>
                  <a:lnTo>
                    <a:pt x="4" y="71"/>
                  </a:lnTo>
                  <a:lnTo>
                    <a:pt x="4" y="75"/>
                  </a:lnTo>
                  <a:lnTo>
                    <a:pt x="0" y="81"/>
                  </a:lnTo>
                  <a:lnTo>
                    <a:pt x="0" y="81"/>
                  </a:lnTo>
                  <a:lnTo>
                    <a:pt x="0" y="81"/>
                  </a:lnTo>
                  <a:lnTo>
                    <a:pt x="0" y="83"/>
                  </a:lnTo>
                  <a:lnTo>
                    <a:pt x="4" y="83"/>
                  </a:lnTo>
                  <a:lnTo>
                    <a:pt x="10" y="85"/>
                  </a:lnTo>
                  <a:lnTo>
                    <a:pt x="10" y="85"/>
                  </a:lnTo>
                  <a:lnTo>
                    <a:pt x="14" y="89"/>
                  </a:lnTo>
                  <a:lnTo>
                    <a:pt x="16" y="91"/>
                  </a:lnTo>
                  <a:lnTo>
                    <a:pt x="16" y="95"/>
                  </a:lnTo>
                  <a:lnTo>
                    <a:pt x="16" y="95"/>
                  </a:lnTo>
                  <a:lnTo>
                    <a:pt x="22" y="97"/>
                  </a:lnTo>
                  <a:lnTo>
                    <a:pt x="27" y="99"/>
                  </a:lnTo>
                  <a:lnTo>
                    <a:pt x="31" y="101"/>
                  </a:lnTo>
                  <a:lnTo>
                    <a:pt x="31" y="101"/>
                  </a:lnTo>
                  <a:lnTo>
                    <a:pt x="31" y="103"/>
                  </a:lnTo>
                  <a:lnTo>
                    <a:pt x="31" y="105"/>
                  </a:lnTo>
                  <a:lnTo>
                    <a:pt x="27" y="113"/>
                  </a:lnTo>
                  <a:lnTo>
                    <a:pt x="27" y="113"/>
                  </a:lnTo>
                  <a:lnTo>
                    <a:pt x="24" y="119"/>
                  </a:lnTo>
                  <a:lnTo>
                    <a:pt x="22" y="119"/>
                  </a:lnTo>
                  <a:lnTo>
                    <a:pt x="22" y="121"/>
                  </a:lnTo>
                  <a:lnTo>
                    <a:pt x="22" y="121"/>
                  </a:lnTo>
                  <a:lnTo>
                    <a:pt x="24" y="125"/>
                  </a:lnTo>
                  <a:lnTo>
                    <a:pt x="24" y="129"/>
                  </a:lnTo>
                  <a:lnTo>
                    <a:pt x="69" y="145"/>
                  </a:lnTo>
                  <a:lnTo>
                    <a:pt x="75" y="147"/>
                  </a:lnTo>
                  <a:lnTo>
                    <a:pt x="75" y="147"/>
                  </a:lnTo>
                  <a:lnTo>
                    <a:pt x="77" y="151"/>
                  </a:lnTo>
                  <a:lnTo>
                    <a:pt x="81" y="153"/>
                  </a:lnTo>
                  <a:lnTo>
                    <a:pt x="83" y="157"/>
                  </a:lnTo>
                  <a:lnTo>
                    <a:pt x="83" y="157"/>
                  </a:lnTo>
                  <a:lnTo>
                    <a:pt x="87" y="147"/>
                  </a:lnTo>
                  <a:lnTo>
                    <a:pt x="89" y="145"/>
                  </a:lnTo>
                  <a:lnTo>
                    <a:pt x="93" y="143"/>
                  </a:lnTo>
                  <a:lnTo>
                    <a:pt x="93" y="143"/>
                  </a:lnTo>
                  <a:lnTo>
                    <a:pt x="93" y="143"/>
                  </a:lnTo>
                  <a:lnTo>
                    <a:pt x="109" y="149"/>
                  </a:lnTo>
                  <a:lnTo>
                    <a:pt x="117" y="153"/>
                  </a:lnTo>
                  <a:lnTo>
                    <a:pt x="173" y="167"/>
                  </a:lnTo>
                  <a:lnTo>
                    <a:pt x="173" y="167"/>
                  </a:lnTo>
                  <a:lnTo>
                    <a:pt x="175" y="165"/>
                  </a:lnTo>
                  <a:lnTo>
                    <a:pt x="179" y="165"/>
                  </a:lnTo>
                  <a:lnTo>
                    <a:pt x="181" y="165"/>
                  </a:lnTo>
                  <a:lnTo>
                    <a:pt x="181" y="165"/>
                  </a:lnTo>
                  <a:lnTo>
                    <a:pt x="187" y="169"/>
                  </a:lnTo>
                  <a:lnTo>
                    <a:pt x="189" y="169"/>
                  </a:lnTo>
                  <a:lnTo>
                    <a:pt x="191" y="169"/>
                  </a:lnTo>
                  <a:lnTo>
                    <a:pt x="191" y="169"/>
                  </a:lnTo>
                  <a:lnTo>
                    <a:pt x="191" y="163"/>
                  </a:lnTo>
                  <a:lnTo>
                    <a:pt x="191" y="161"/>
                  </a:lnTo>
                  <a:lnTo>
                    <a:pt x="191" y="161"/>
                  </a:lnTo>
                  <a:lnTo>
                    <a:pt x="193" y="161"/>
                  </a:lnTo>
                  <a:lnTo>
                    <a:pt x="193" y="161"/>
                  </a:lnTo>
                  <a:lnTo>
                    <a:pt x="203" y="163"/>
                  </a:lnTo>
                  <a:lnTo>
                    <a:pt x="205" y="165"/>
                  </a:lnTo>
                  <a:lnTo>
                    <a:pt x="207" y="163"/>
                  </a:lnTo>
                  <a:lnTo>
                    <a:pt x="207" y="163"/>
                  </a:lnTo>
                  <a:lnTo>
                    <a:pt x="213" y="161"/>
                  </a:lnTo>
                  <a:lnTo>
                    <a:pt x="207" y="143"/>
                  </a:lnTo>
                  <a:lnTo>
                    <a:pt x="207" y="143"/>
                  </a:lnTo>
                  <a:lnTo>
                    <a:pt x="209" y="139"/>
                  </a:lnTo>
                  <a:lnTo>
                    <a:pt x="207" y="135"/>
                  </a:lnTo>
                  <a:lnTo>
                    <a:pt x="207" y="131"/>
                  </a:lnTo>
                  <a:lnTo>
                    <a:pt x="207" y="131"/>
                  </a:lnTo>
                  <a:lnTo>
                    <a:pt x="207" y="131"/>
                  </a:lnTo>
                  <a:lnTo>
                    <a:pt x="207" y="131"/>
                  </a:lnTo>
                  <a:lnTo>
                    <a:pt x="207" y="131"/>
                  </a:lnTo>
                  <a:lnTo>
                    <a:pt x="207" y="131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5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GPN_DIN Condensed Regular"/>
                <a:ea typeface="+mn-ea"/>
                <a:cs typeface="+mn-cs"/>
              </a:endParaRPr>
            </a:p>
          </p:txBody>
        </p:sp>
        <p:sp>
          <p:nvSpPr>
            <p:cNvPr id="106" name="Freeform 61">
              <a:extLst>
                <a:ext uri="{FF2B5EF4-FFF2-40B4-BE49-F238E27FC236}">
                  <a16:creationId xmlns:a16="http://schemas.microsoft.com/office/drawing/2014/main" id="{C797BB52-EC46-4D6C-BE06-4F4385499F22}"/>
                </a:ext>
              </a:extLst>
            </p:cNvPr>
            <p:cNvSpPr>
              <a:spLocks/>
            </p:cNvSpPr>
            <p:nvPr/>
          </p:nvSpPr>
          <p:spPr bwMode="auto">
            <a:xfrm>
              <a:off x="3729764" y="4516326"/>
              <a:ext cx="758049" cy="646710"/>
            </a:xfrm>
            <a:custGeom>
              <a:avLst/>
              <a:gdLst>
                <a:gd name="T0" fmla="*/ 77 w 320"/>
                <a:gd name="T1" fmla="*/ 231 h 273"/>
                <a:gd name="T2" fmla="*/ 131 w 320"/>
                <a:gd name="T3" fmla="*/ 225 h 273"/>
                <a:gd name="T4" fmla="*/ 151 w 320"/>
                <a:gd name="T5" fmla="*/ 221 h 273"/>
                <a:gd name="T6" fmla="*/ 181 w 320"/>
                <a:gd name="T7" fmla="*/ 225 h 273"/>
                <a:gd name="T8" fmla="*/ 197 w 320"/>
                <a:gd name="T9" fmla="*/ 257 h 273"/>
                <a:gd name="T10" fmla="*/ 223 w 320"/>
                <a:gd name="T11" fmla="*/ 267 h 273"/>
                <a:gd name="T12" fmla="*/ 249 w 320"/>
                <a:gd name="T13" fmla="*/ 249 h 273"/>
                <a:gd name="T14" fmla="*/ 261 w 320"/>
                <a:gd name="T15" fmla="*/ 251 h 273"/>
                <a:gd name="T16" fmla="*/ 294 w 320"/>
                <a:gd name="T17" fmla="*/ 251 h 273"/>
                <a:gd name="T18" fmla="*/ 314 w 320"/>
                <a:gd name="T19" fmla="*/ 243 h 273"/>
                <a:gd name="T20" fmla="*/ 316 w 320"/>
                <a:gd name="T21" fmla="*/ 241 h 273"/>
                <a:gd name="T22" fmla="*/ 316 w 320"/>
                <a:gd name="T23" fmla="*/ 217 h 273"/>
                <a:gd name="T24" fmla="*/ 320 w 320"/>
                <a:gd name="T25" fmla="*/ 181 h 273"/>
                <a:gd name="T26" fmla="*/ 318 w 320"/>
                <a:gd name="T27" fmla="*/ 149 h 273"/>
                <a:gd name="T28" fmla="*/ 308 w 320"/>
                <a:gd name="T29" fmla="*/ 143 h 273"/>
                <a:gd name="T30" fmla="*/ 287 w 320"/>
                <a:gd name="T31" fmla="*/ 157 h 273"/>
                <a:gd name="T32" fmla="*/ 279 w 320"/>
                <a:gd name="T33" fmla="*/ 124 h 273"/>
                <a:gd name="T34" fmla="*/ 287 w 320"/>
                <a:gd name="T35" fmla="*/ 116 h 273"/>
                <a:gd name="T36" fmla="*/ 283 w 320"/>
                <a:gd name="T37" fmla="*/ 110 h 273"/>
                <a:gd name="T38" fmla="*/ 279 w 320"/>
                <a:gd name="T39" fmla="*/ 108 h 273"/>
                <a:gd name="T40" fmla="*/ 273 w 320"/>
                <a:gd name="T41" fmla="*/ 110 h 273"/>
                <a:gd name="T42" fmla="*/ 229 w 320"/>
                <a:gd name="T43" fmla="*/ 110 h 273"/>
                <a:gd name="T44" fmla="*/ 191 w 320"/>
                <a:gd name="T45" fmla="*/ 88 h 273"/>
                <a:gd name="T46" fmla="*/ 187 w 320"/>
                <a:gd name="T47" fmla="*/ 72 h 273"/>
                <a:gd name="T48" fmla="*/ 179 w 320"/>
                <a:gd name="T49" fmla="*/ 54 h 273"/>
                <a:gd name="T50" fmla="*/ 161 w 320"/>
                <a:gd name="T51" fmla="*/ 40 h 273"/>
                <a:gd name="T52" fmla="*/ 115 w 320"/>
                <a:gd name="T53" fmla="*/ 18 h 273"/>
                <a:gd name="T54" fmla="*/ 79 w 320"/>
                <a:gd name="T55" fmla="*/ 20 h 273"/>
                <a:gd name="T56" fmla="*/ 52 w 320"/>
                <a:gd name="T57" fmla="*/ 36 h 273"/>
                <a:gd name="T58" fmla="*/ 62 w 320"/>
                <a:gd name="T59" fmla="*/ 54 h 273"/>
                <a:gd name="T60" fmla="*/ 44 w 320"/>
                <a:gd name="T61" fmla="*/ 60 h 273"/>
                <a:gd name="T62" fmla="*/ 20 w 320"/>
                <a:gd name="T63" fmla="*/ 72 h 273"/>
                <a:gd name="T64" fmla="*/ 10 w 320"/>
                <a:gd name="T65" fmla="*/ 100 h 273"/>
                <a:gd name="T66" fmla="*/ 16 w 320"/>
                <a:gd name="T67" fmla="*/ 135 h 273"/>
                <a:gd name="T68" fmla="*/ 0 w 320"/>
                <a:gd name="T69" fmla="*/ 167 h 273"/>
                <a:gd name="T70" fmla="*/ 18 w 320"/>
                <a:gd name="T71" fmla="*/ 167 h 273"/>
                <a:gd name="T72" fmla="*/ 34 w 320"/>
                <a:gd name="T73" fmla="*/ 165 h 273"/>
                <a:gd name="T74" fmla="*/ 46 w 320"/>
                <a:gd name="T75" fmla="*/ 165 h 273"/>
                <a:gd name="T76" fmla="*/ 48 w 320"/>
                <a:gd name="T77" fmla="*/ 165 h 273"/>
                <a:gd name="T78" fmla="*/ 48 w 320"/>
                <a:gd name="T79" fmla="*/ 171 h 273"/>
                <a:gd name="T80" fmla="*/ 44 w 320"/>
                <a:gd name="T81" fmla="*/ 175 h 273"/>
                <a:gd name="T82" fmla="*/ 34 w 320"/>
                <a:gd name="T83" fmla="*/ 175 h 273"/>
                <a:gd name="T84" fmla="*/ 30 w 320"/>
                <a:gd name="T85" fmla="*/ 179 h 273"/>
                <a:gd name="T86" fmla="*/ 32 w 320"/>
                <a:gd name="T87" fmla="*/ 185 h 273"/>
                <a:gd name="T88" fmla="*/ 58 w 320"/>
                <a:gd name="T89" fmla="*/ 239 h 273"/>
                <a:gd name="T90" fmla="*/ 73 w 320"/>
                <a:gd name="T91" fmla="*/ 225 h 273"/>
                <a:gd name="T92" fmla="*/ 73 w 320"/>
                <a:gd name="T93" fmla="*/ 225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20" h="273">
                  <a:moveTo>
                    <a:pt x="73" y="225"/>
                  </a:moveTo>
                  <a:lnTo>
                    <a:pt x="77" y="231"/>
                  </a:lnTo>
                  <a:lnTo>
                    <a:pt x="103" y="229"/>
                  </a:lnTo>
                  <a:lnTo>
                    <a:pt x="131" y="225"/>
                  </a:lnTo>
                  <a:lnTo>
                    <a:pt x="147" y="219"/>
                  </a:lnTo>
                  <a:lnTo>
                    <a:pt x="151" y="221"/>
                  </a:lnTo>
                  <a:lnTo>
                    <a:pt x="175" y="211"/>
                  </a:lnTo>
                  <a:lnTo>
                    <a:pt x="181" y="225"/>
                  </a:lnTo>
                  <a:lnTo>
                    <a:pt x="197" y="245"/>
                  </a:lnTo>
                  <a:lnTo>
                    <a:pt x="197" y="257"/>
                  </a:lnTo>
                  <a:lnTo>
                    <a:pt x="213" y="273"/>
                  </a:lnTo>
                  <a:lnTo>
                    <a:pt x="223" y="267"/>
                  </a:lnTo>
                  <a:lnTo>
                    <a:pt x="237" y="251"/>
                  </a:lnTo>
                  <a:lnTo>
                    <a:pt x="249" y="249"/>
                  </a:lnTo>
                  <a:lnTo>
                    <a:pt x="257" y="257"/>
                  </a:lnTo>
                  <a:lnTo>
                    <a:pt x="261" y="251"/>
                  </a:lnTo>
                  <a:lnTo>
                    <a:pt x="283" y="251"/>
                  </a:lnTo>
                  <a:lnTo>
                    <a:pt x="294" y="251"/>
                  </a:lnTo>
                  <a:lnTo>
                    <a:pt x="294" y="249"/>
                  </a:lnTo>
                  <a:lnTo>
                    <a:pt x="314" y="243"/>
                  </a:lnTo>
                  <a:lnTo>
                    <a:pt x="316" y="243"/>
                  </a:lnTo>
                  <a:lnTo>
                    <a:pt x="316" y="241"/>
                  </a:lnTo>
                  <a:lnTo>
                    <a:pt x="316" y="229"/>
                  </a:lnTo>
                  <a:lnTo>
                    <a:pt x="316" y="217"/>
                  </a:lnTo>
                  <a:lnTo>
                    <a:pt x="316" y="193"/>
                  </a:lnTo>
                  <a:lnTo>
                    <a:pt x="320" y="181"/>
                  </a:lnTo>
                  <a:lnTo>
                    <a:pt x="314" y="159"/>
                  </a:lnTo>
                  <a:lnTo>
                    <a:pt x="318" y="149"/>
                  </a:lnTo>
                  <a:lnTo>
                    <a:pt x="316" y="149"/>
                  </a:lnTo>
                  <a:lnTo>
                    <a:pt x="308" y="143"/>
                  </a:lnTo>
                  <a:lnTo>
                    <a:pt x="294" y="147"/>
                  </a:lnTo>
                  <a:lnTo>
                    <a:pt x="287" y="157"/>
                  </a:lnTo>
                  <a:lnTo>
                    <a:pt x="279" y="153"/>
                  </a:lnTo>
                  <a:lnTo>
                    <a:pt x="279" y="124"/>
                  </a:lnTo>
                  <a:lnTo>
                    <a:pt x="287" y="116"/>
                  </a:lnTo>
                  <a:lnTo>
                    <a:pt x="287" y="116"/>
                  </a:lnTo>
                  <a:lnTo>
                    <a:pt x="283" y="112"/>
                  </a:lnTo>
                  <a:lnTo>
                    <a:pt x="283" y="110"/>
                  </a:lnTo>
                  <a:lnTo>
                    <a:pt x="279" y="108"/>
                  </a:lnTo>
                  <a:lnTo>
                    <a:pt x="279" y="108"/>
                  </a:lnTo>
                  <a:lnTo>
                    <a:pt x="275" y="108"/>
                  </a:lnTo>
                  <a:lnTo>
                    <a:pt x="273" y="110"/>
                  </a:lnTo>
                  <a:lnTo>
                    <a:pt x="269" y="110"/>
                  </a:lnTo>
                  <a:lnTo>
                    <a:pt x="229" y="110"/>
                  </a:lnTo>
                  <a:lnTo>
                    <a:pt x="223" y="90"/>
                  </a:lnTo>
                  <a:lnTo>
                    <a:pt x="191" y="88"/>
                  </a:lnTo>
                  <a:lnTo>
                    <a:pt x="191" y="88"/>
                  </a:lnTo>
                  <a:lnTo>
                    <a:pt x="187" y="72"/>
                  </a:lnTo>
                  <a:lnTo>
                    <a:pt x="179" y="54"/>
                  </a:lnTo>
                  <a:lnTo>
                    <a:pt x="179" y="54"/>
                  </a:lnTo>
                  <a:lnTo>
                    <a:pt x="171" y="46"/>
                  </a:lnTo>
                  <a:lnTo>
                    <a:pt x="161" y="40"/>
                  </a:lnTo>
                  <a:lnTo>
                    <a:pt x="149" y="30"/>
                  </a:lnTo>
                  <a:lnTo>
                    <a:pt x="115" y="18"/>
                  </a:lnTo>
                  <a:lnTo>
                    <a:pt x="83" y="0"/>
                  </a:lnTo>
                  <a:lnTo>
                    <a:pt x="79" y="20"/>
                  </a:lnTo>
                  <a:lnTo>
                    <a:pt x="70" y="34"/>
                  </a:lnTo>
                  <a:lnTo>
                    <a:pt x="52" y="36"/>
                  </a:lnTo>
                  <a:lnTo>
                    <a:pt x="64" y="42"/>
                  </a:lnTo>
                  <a:lnTo>
                    <a:pt x="62" y="54"/>
                  </a:lnTo>
                  <a:lnTo>
                    <a:pt x="64" y="60"/>
                  </a:lnTo>
                  <a:lnTo>
                    <a:pt x="44" y="60"/>
                  </a:lnTo>
                  <a:lnTo>
                    <a:pt x="30" y="66"/>
                  </a:lnTo>
                  <a:lnTo>
                    <a:pt x="20" y="72"/>
                  </a:lnTo>
                  <a:lnTo>
                    <a:pt x="18" y="88"/>
                  </a:lnTo>
                  <a:lnTo>
                    <a:pt x="10" y="100"/>
                  </a:lnTo>
                  <a:lnTo>
                    <a:pt x="10" y="114"/>
                  </a:lnTo>
                  <a:lnTo>
                    <a:pt x="16" y="135"/>
                  </a:lnTo>
                  <a:lnTo>
                    <a:pt x="8" y="153"/>
                  </a:lnTo>
                  <a:lnTo>
                    <a:pt x="0" y="167"/>
                  </a:lnTo>
                  <a:lnTo>
                    <a:pt x="0" y="167"/>
                  </a:lnTo>
                  <a:lnTo>
                    <a:pt x="18" y="167"/>
                  </a:lnTo>
                  <a:lnTo>
                    <a:pt x="18" y="167"/>
                  </a:lnTo>
                  <a:lnTo>
                    <a:pt x="34" y="165"/>
                  </a:lnTo>
                  <a:lnTo>
                    <a:pt x="40" y="165"/>
                  </a:lnTo>
                  <a:lnTo>
                    <a:pt x="46" y="165"/>
                  </a:lnTo>
                  <a:lnTo>
                    <a:pt x="46" y="165"/>
                  </a:lnTo>
                  <a:lnTo>
                    <a:pt x="48" y="165"/>
                  </a:lnTo>
                  <a:lnTo>
                    <a:pt x="52" y="169"/>
                  </a:lnTo>
                  <a:lnTo>
                    <a:pt x="48" y="171"/>
                  </a:lnTo>
                  <a:lnTo>
                    <a:pt x="44" y="175"/>
                  </a:lnTo>
                  <a:lnTo>
                    <a:pt x="44" y="175"/>
                  </a:lnTo>
                  <a:lnTo>
                    <a:pt x="38" y="175"/>
                  </a:lnTo>
                  <a:lnTo>
                    <a:pt x="34" y="175"/>
                  </a:lnTo>
                  <a:lnTo>
                    <a:pt x="32" y="177"/>
                  </a:lnTo>
                  <a:lnTo>
                    <a:pt x="30" y="179"/>
                  </a:lnTo>
                  <a:lnTo>
                    <a:pt x="30" y="183"/>
                  </a:lnTo>
                  <a:lnTo>
                    <a:pt x="32" y="185"/>
                  </a:lnTo>
                  <a:lnTo>
                    <a:pt x="32" y="185"/>
                  </a:lnTo>
                  <a:lnTo>
                    <a:pt x="58" y="239"/>
                  </a:lnTo>
                  <a:lnTo>
                    <a:pt x="62" y="231"/>
                  </a:lnTo>
                  <a:lnTo>
                    <a:pt x="73" y="225"/>
                  </a:lnTo>
                  <a:lnTo>
                    <a:pt x="73" y="225"/>
                  </a:lnTo>
                  <a:lnTo>
                    <a:pt x="73" y="225"/>
                  </a:lnTo>
                  <a:lnTo>
                    <a:pt x="73" y="225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5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GPN_DIN Condensed Regular"/>
                <a:ea typeface="+mn-ea"/>
                <a:cs typeface="+mn-cs"/>
              </a:endParaRPr>
            </a:p>
          </p:txBody>
        </p:sp>
        <p:sp>
          <p:nvSpPr>
            <p:cNvPr id="112" name="Freeform 67">
              <a:extLst>
                <a:ext uri="{FF2B5EF4-FFF2-40B4-BE49-F238E27FC236}">
                  <a16:creationId xmlns:a16="http://schemas.microsoft.com/office/drawing/2014/main" id="{21459230-89FB-4A39-91EE-5FB24BA038E6}"/>
                </a:ext>
              </a:extLst>
            </p:cNvPr>
            <p:cNvSpPr>
              <a:spLocks/>
            </p:cNvSpPr>
            <p:nvPr/>
          </p:nvSpPr>
          <p:spPr bwMode="auto">
            <a:xfrm>
              <a:off x="3398118" y="4210737"/>
              <a:ext cx="528265" cy="743835"/>
            </a:xfrm>
            <a:custGeom>
              <a:avLst/>
              <a:gdLst>
                <a:gd name="T0" fmla="*/ 158 w 223"/>
                <a:gd name="T1" fmla="*/ 217 h 314"/>
                <a:gd name="T2" fmla="*/ 204 w 223"/>
                <a:gd name="T3" fmla="*/ 189 h 314"/>
                <a:gd name="T4" fmla="*/ 210 w 223"/>
                <a:gd name="T5" fmla="*/ 163 h 314"/>
                <a:gd name="T6" fmla="*/ 215 w 223"/>
                <a:gd name="T7" fmla="*/ 101 h 314"/>
                <a:gd name="T8" fmla="*/ 215 w 223"/>
                <a:gd name="T9" fmla="*/ 57 h 314"/>
                <a:gd name="T10" fmla="*/ 168 w 223"/>
                <a:gd name="T11" fmla="*/ 51 h 314"/>
                <a:gd name="T12" fmla="*/ 122 w 223"/>
                <a:gd name="T13" fmla="*/ 35 h 314"/>
                <a:gd name="T14" fmla="*/ 68 w 223"/>
                <a:gd name="T15" fmla="*/ 31 h 314"/>
                <a:gd name="T16" fmla="*/ 60 w 223"/>
                <a:gd name="T17" fmla="*/ 57 h 314"/>
                <a:gd name="T18" fmla="*/ 66 w 223"/>
                <a:gd name="T19" fmla="*/ 67 h 314"/>
                <a:gd name="T20" fmla="*/ 76 w 223"/>
                <a:gd name="T21" fmla="*/ 61 h 314"/>
                <a:gd name="T22" fmla="*/ 80 w 223"/>
                <a:gd name="T23" fmla="*/ 103 h 314"/>
                <a:gd name="T24" fmla="*/ 78 w 223"/>
                <a:gd name="T25" fmla="*/ 105 h 314"/>
                <a:gd name="T26" fmla="*/ 60 w 223"/>
                <a:gd name="T27" fmla="*/ 101 h 314"/>
                <a:gd name="T28" fmla="*/ 56 w 223"/>
                <a:gd name="T29" fmla="*/ 107 h 314"/>
                <a:gd name="T30" fmla="*/ 48 w 223"/>
                <a:gd name="T31" fmla="*/ 113 h 314"/>
                <a:gd name="T32" fmla="*/ 38 w 223"/>
                <a:gd name="T33" fmla="*/ 135 h 314"/>
                <a:gd name="T34" fmla="*/ 20 w 223"/>
                <a:gd name="T35" fmla="*/ 155 h 314"/>
                <a:gd name="T36" fmla="*/ 8 w 223"/>
                <a:gd name="T37" fmla="*/ 167 h 314"/>
                <a:gd name="T38" fmla="*/ 18 w 223"/>
                <a:gd name="T39" fmla="*/ 173 h 314"/>
                <a:gd name="T40" fmla="*/ 14 w 223"/>
                <a:gd name="T41" fmla="*/ 199 h 314"/>
                <a:gd name="T42" fmla="*/ 18 w 223"/>
                <a:gd name="T43" fmla="*/ 209 h 314"/>
                <a:gd name="T44" fmla="*/ 14 w 223"/>
                <a:gd name="T45" fmla="*/ 215 h 314"/>
                <a:gd name="T46" fmla="*/ 10 w 223"/>
                <a:gd name="T47" fmla="*/ 227 h 314"/>
                <a:gd name="T48" fmla="*/ 0 w 223"/>
                <a:gd name="T49" fmla="*/ 227 h 314"/>
                <a:gd name="T50" fmla="*/ 0 w 223"/>
                <a:gd name="T51" fmla="*/ 235 h 314"/>
                <a:gd name="T52" fmla="*/ 12 w 223"/>
                <a:gd name="T53" fmla="*/ 237 h 314"/>
                <a:gd name="T54" fmla="*/ 18 w 223"/>
                <a:gd name="T55" fmla="*/ 245 h 314"/>
                <a:gd name="T56" fmla="*/ 22 w 223"/>
                <a:gd name="T57" fmla="*/ 241 h 314"/>
                <a:gd name="T58" fmla="*/ 30 w 223"/>
                <a:gd name="T59" fmla="*/ 243 h 314"/>
                <a:gd name="T60" fmla="*/ 32 w 223"/>
                <a:gd name="T61" fmla="*/ 237 h 314"/>
                <a:gd name="T62" fmla="*/ 36 w 223"/>
                <a:gd name="T63" fmla="*/ 237 h 314"/>
                <a:gd name="T64" fmla="*/ 38 w 223"/>
                <a:gd name="T65" fmla="*/ 258 h 314"/>
                <a:gd name="T66" fmla="*/ 36 w 223"/>
                <a:gd name="T67" fmla="*/ 264 h 314"/>
                <a:gd name="T68" fmla="*/ 48 w 223"/>
                <a:gd name="T69" fmla="*/ 262 h 314"/>
                <a:gd name="T70" fmla="*/ 48 w 223"/>
                <a:gd name="T71" fmla="*/ 258 h 314"/>
                <a:gd name="T72" fmla="*/ 62 w 223"/>
                <a:gd name="T73" fmla="*/ 274 h 314"/>
                <a:gd name="T74" fmla="*/ 76 w 223"/>
                <a:gd name="T75" fmla="*/ 272 h 314"/>
                <a:gd name="T76" fmla="*/ 82 w 223"/>
                <a:gd name="T77" fmla="*/ 274 h 314"/>
                <a:gd name="T78" fmla="*/ 64 w 223"/>
                <a:gd name="T79" fmla="*/ 284 h 314"/>
                <a:gd name="T80" fmla="*/ 54 w 223"/>
                <a:gd name="T81" fmla="*/ 296 h 314"/>
                <a:gd name="T82" fmla="*/ 60 w 223"/>
                <a:gd name="T83" fmla="*/ 300 h 314"/>
                <a:gd name="T84" fmla="*/ 78 w 223"/>
                <a:gd name="T85" fmla="*/ 300 h 314"/>
                <a:gd name="T86" fmla="*/ 86 w 223"/>
                <a:gd name="T87" fmla="*/ 314 h 314"/>
                <a:gd name="T88" fmla="*/ 100 w 223"/>
                <a:gd name="T89" fmla="*/ 306 h 314"/>
                <a:gd name="T90" fmla="*/ 124 w 223"/>
                <a:gd name="T91" fmla="*/ 302 h 314"/>
                <a:gd name="T92" fmla="*/ 138 w 223"/>
                <a:gd name="T93" fmla="*/ 296 h 314"/>
                <a:gd name="T94" fmla="*/ 156 w 223"/>
                <a:gd name="T95" fmla="*/ 264 h 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223" h="314">
                  <a:moveTo>
                    <a:pt x="156" y="264"/>
                  </a:moveTo>
                  <a:lnTo>
                    <a:pt x="150" y="243"/>
                  </a:lnTo>
                  <a:lnTo>
                    <a:pt x="150" y="229"/>
                  </a:lnTo>
                  <a:lnTo>
                    <a:pt x="158" y="217"/>
                  </a:lnTo>
                  <a:lnTo>
                    <a:pt x="160" y="201"/>
                  </a:lnTo>
                  <a:lnTo>
                    <a:pt x="170" y="195"/>
                  </a:lnTo>
                  <a:lnTo>
                    <a:pt x="184" y="189"/>
                  </a:lnTo>
                  <a:lnTo>
                    <a:pt x="204" y="189"/>
                  </a:lnTo>
                  <a:lnTo>
                    <a:pt x="202" y="183"/>
                  </a:lnTo>
                  <a:lnTo>
                    <a:pt x="204" y="171"/>
                  </a:lnTo>
                  <a:lnTo>
                    <a:pt x="192" y="165"/>
                  </a:lnTo>
                  <a:lnTo>
                    <a:pt x="210" y="163"/>
                  </a:lnTo>
                  <a:lnTo>
                    <a:pt x="219" y="149"/>
                  </a:lnTo>
                  <a:lnTo>
                    <a:pt x="223" y="129"/>
                  </a:lnTo>
                  <a:lnTo>
                    <a:pt x="219" y="113"/>
                  </a:lnTo>
                  <a:lnTo>
                    <a:pt x="215" y="101"/>
                  </a:lnTo>
                  <a:lnTo>
                    <a:pt x="219" y="83"/>
                  </a:lnTo>
                  <a:lnTo>
                    <a:pt x="210" y="71"/>
                  </a:lnTo>
                  <a:lnTo>
                    <a:pt x="217" y="67"/>
                  </a:lnTo>
                  <a:lnTo>
                    <a:pt x="215" y="57"/>
                  </a:lnTo>
                  <a:lnTo>
                    <a:pt x="223" y="57"/>
                  </a:lnTo>
                  <a:lnTo>
                    <a:pt x="221" y="47"/>
                  </a:lnTo>
                  <a:lnTo>
                    <a:pt x="184" y="59"/>
                  </a:lnTo>
                  <a:lnTo>
                    <a:pt x="168" y="51"/>
                  </a:lnTo>
                  <a:lnTo>
                    <a:pt x="152" y="47"/>
                  </a:lnTo>
                  <a:lnTo>
                    <a:pt x="148" y="53"/>
                  </a:lnTo>
                  <a:lnTo>
                    <a:pt x="134" y="47"/>
                  </a:lnTo>
                  <a:lnTo>
                    <a:pt x="122" y="35"/>
                  </a:lnTo>
                  <a:lnTo>
                    <a:pt x="104" y="29"/>
                  </a:lnTo>
                  <a:lnTo>
                    <a:pt x="108" y="8"/>
                  </a:lnTo>
                  <a:lnTo>
                    <a:pt x="102" y="0"/>
                  </a:lnTo>
                  <a:lnTo>
                    <a:pt x="68" y="31"/>
                  </a:lnTo>
                  <a:lnTo>
                    <a:pt x="70" y="47"/>
                  </a:lnTo>
                  <a:lnTo>
                    <a:pt x="58" y="53"/>
                  </a:lnTo>
                  <a:lnTo>
                    <a:pt x="58" y="53"/>
                  </a:lnTo>
                  <a:lnTo>
                    <a:pt x="60" y="57"/>
                  </a:lnTo>
                  <a:lnTo>
                    <a:pt x="64" y="67"/>
                  </a:lnTo>
                  <a:lnTo>
                    <a:pt x="64" y="67"/>
                  </a:lnTo>
                  <a:lnTo>
                    <a:pt x="64" y="67"/>
                  </a:lnTo>
                  <a:lnTo>
                    <a:pt x="66" y="67"/>
                  </a:lnTo>
                  <a:lnTo>
                    <a:pt x="70" y="61"/>
                  </a:lnTo>
                  <a:lnTo>
                    <a:pt x="72" y="61"/>
                  </a:lnTo>
                  <a:lnTo>
                    <a:pt x="72" y="61"/>
                  </a:lnTo>
                  <a:lnTo>
                    <a:pt x="76" y="61"/>
                  </a:lnTo>
                  <a:lnTo>
                    <a:pt x="78" y="67"/>
                  </a:lnTo>
                  <a:lnTo>
                    <a:pt x="80" y="79"/>
                  </a:lnTo>
                  <a:lnTo>
                    <a:pt x="80" y="93"/>
                  </a:lnTo>
                  <a:lnTo>
                    <a:pt x="80" y="103"/>
                  </a:lnTo>
                  <a:lnTo>
                    <a:pt x="80" y="103"/>
                  </a:lnTo>
                  <a:lnTo>
                    <a:pt x="80" y="103"/>
                  </a:lnTo>
                  <a:lnTo>
                    <a:pt x="78" y="105"/>
                  </a:lnTo>
                  <a:lnTo>
                    <a:pt x="78" y="105"/>
                  </a:lnTo>
                  <a:lnTo>
                    <a:pt x="70" y="103"/>
                  </a:lnTo>
                  <a:lnTo>
                    <a:pt x="64" y="103"/>
                  </a:lnTo>
                  <a:lnTo>
                    <a:pt x="60" y="101"/>
                  </a:lnTo>
                  <a:lnTo>
                    <a:pt x="60" y="101"/>
                  </a:lnTo>
                  <a:lnTo>
                    <a:pt x="58" y="101"/>
                  </a:lnTo>
                  <a:lnTo>
                    <a:pt x="58" y="101"/>
                  </a:lnTo>
                  <a:lnTo>
                    <a:pt x="58" y="103"/>
                  </a:lnTo>
                  <a:lnTo>
                    <a:pt x="56" y="107"/>
                  </a:lnTo>
                  <a:lnTo>
                    <a:pt x="56" y="109"/>
                  </a:lnTo>
                  <a:lnTo>
                    <a:pt x="50" y="109"/>
                  </a:lnTo>
                  <a:lnTo>
                    <a:pt x="50" y="109"/>
                  </a:lnTo>
                  <a:lnTo>
                    <a:pt x="48" y="113"/>
                  </a:lnTo>
                  <a:lnTo>
                    <a:pt x="46" y="113"/>
                  </a:lnTo>
                  <a:lnTo>
                    <a:pt x="44" y="117"/>
                  </a:lnTo>
                  <a:lnTo>
                    <a:pt x="40" y="123"/>
                  </a:lnTo>
                  <a:lnTo>
                    <a:pt x="38" y="135"/>
                  </a:lnTo>
                  <a:lnTo>
                    <a:pt x="26" y="137"/>
                  </a:lnTo>
                  <a:lnTo>
                    <a:pt x="20" y="147"/>
                  </a:lnTo>
                  <a:lnTo>
                    <a:pt x="22" y="153"/>
                  </a:lnTo>
                  <a:lnTo>
                    <a:pt x="20" y="155"/>
                  </a:lnTo>
                  <a:lnTo>
                    <a:pt x="16" y="155"/>
                  </a:lnTo>
                  <a:lnTo>
                    <a:pt x="12" y="165"/>
                  </a:lnTo>
                  <a:lnTo>
                    <a:pt x="8" y="167"/>
                  </a:lnTo>
                  <a:lnTo>
                    <a:pt x="8" y="167"/>
                  </a:lnTo>
                  <a:lnTo>
                    <a:pt x="14" y="169"/>
                  </a:lnTo>
                  <a:lnTo>
                    <a:pt x="16" y="169"/>
                  </a:lnTo>
                  <a:lnTo>
                    <a:pt x="18" y="173"/>
                  </a:lnTo>
                  <a:lnTo>
                    <a:pt x="18" y="173"/>
                  </a:lnTo>
                  <a:lnTo>
                    <a:pt x="18" y="177"/>
                  </a:lnTo>
                  <a:lnTo>
                    <a:pt x="18" y="181"/>
                  </a:lnTo>
                  <a:lnTo>
                    <a:pt x="16" y="191"/>
                  </a:lnTo>
                  <a:lnTo>
                    <a:pt x="14" y="199"/>
                  </a:lnTo>
                  <a:lnTo>
                    <a:pt x="12" y="201"/>
                  </a:lnTo>
                  <a:lnTo>
                    <a:pt x="14" y="207"/>
                  </a:lnTo>
                  <a:lnTo>
                    <a:pt x="14" y="207"/>
                  </a:lnTo>
                  <a:lnTo>
                    <a:pt x="18" y="209"/>
                  </a:lnTo>
                  <a:lnTo>
                    <a:pt x="18" y="211"/>
                  </a:lnTo>
                  <a:lnTo>
                    <a:pt x="16" y="211"/>
                  </a:lnTo>
                  <a:lnTo>
                    <a:pt x="16" y="211"/>
                  </a:lnTo>
                  <a:lnTo>
                    <a:pt x="14" y="215"/>
                  </a:lnTo>
                  <a:lnTo>
                    <a:pt x="12" y="217"/>
                  </a:lnTo>
                  <a:lnTo>
                    <a:pt x="12" y="221"/>
                  </a:lnTo>
                  <a:lnTo>
                    <a:pt x="10" y="227"/>
                  </a:lnTo>
                  <a:lnTo>
                    <a:pt x="10" y="227"/>
                  </a:lnTo>
                  <a:lnTo>
                    <a:pt x="8" y="227"/>
                  </a:lnTo>
                  <a:lnTo>
                    <a:pt x="4" y="223"/>
                  </a:lnTo>
                  <a:lnTo>
                    <a:pt x="0" y="223"/>
                  </a:lnTo>
                  <a:lnTo>
                    <a:pt x="0" y="227"/>
                  </a:lnTo>
                  <a:lnTo>
                    <a:pt x="0" y="227"/>
                  </a:lnTo>
                  <a:lnTo>
                    <a:pt x="0" y="229"/>
                  </a:lnTo>
                  <a:lnTo>
                    <a:pt x="0" y="233"/>
                  </a:lnTo>
                  <a:lnTo>
                    <a:pt x="0" y="235"/>
                  </a:lnTo>
                  <a:lnTo>
                    <a:pt x="0" y="237"/>
                  </a:lnTo>
                  <a:lnTo>
                    <a:pt x="0" y="237"/>
                  </a:lnTo>
                  <a:lnTo>
                    <a:pt x="10" y="237"/>
                  </a:lnTo>
                  <a:lnTo>
                    <a:pt x="12" y="237"/>
                  </a:lnTo>
                  <a:lnTo>
                    <a:pt x="14" y="239"/>
                  </a:lnTo>
                  <a:lnTo>
                    <a:pt x="14" y="239"/>
                  </a:lnTo>
                  <a:lnTo>
                    <a:pt x="16" y="245"/>
                  </a:lnTo>
                  <a:lnTo>
                    <a:pt x="18" y="245"/>
                  </a:lnTo>
                  <a:lnTo>
                    <a:pt x="18" y="243"/>
                  </a:lnTo>
                  <a:lnTo>
                    <a:pt x="18" y="243"/>
                  </a:lnTo>
                  <a:lnTo>
                    <a:pt x="22" y="241"/>
                  </a:lnTo>
                  <a:lnTo>
                    <a:pt x="22" y="241"/>
                  </a:lnTo>
                  <a:lnTo>
                    <a:pt x="26" y="241"/>
                  </a:lnTo>
                  <a:lnTo>
                    <a:pt x="26" y="243"/>
                  </a:lnTo>
                  <a:lnTo>
                    <a:pt x="26" y="243"/>
                  </a:lnTo>
                  <a:lnTo>
                    <a:pt x="30" y="243"/>
                  </a:lnTo>
                  <a:lnTo>
                    <a:pt x="30" y="243"/>
                  </a:lnTo>
                  <a:lnTo>
                    <a:pt x="32" y="241"/>
                  </a:lnTo>
                  <a:lnTo>
                    <a:pt x="32" y="237"/>
                  </a:lnTo>
                  <a:lnTo>
                    <a:pt x="32" y="237"/>
                  </a:lnTo>
                  <a:lnTo>
                    <a:pt x="34" y="235"/>
                  </a:lnTo>
                  <a:lnTo>
                    <a:pt x="34" y="235"/>
                  </a:lnTo>
                  <a:lnTo>
                    <a:pt x="36" y="237"/>
                  </a:lnTo>
                  <a:lnTo>
                    <a:pt x="36" y="237"/>
                  </a:lnTo>
                  <a:lnTo>
                    <a:pt x="36" y="241"/>
                  </a:lnTo>
                  <a:lnTo>
                    <a:pt x="40" y="254"/>
                  </a:lnTo>
                  <a:lnTo>
                    <a:pt x="40" y="254"/>
                  </a:lnTo>
                  <a:lnTo>
                    <a:pt x="38" y="258"/>
                  </a:lnTo>
                  <a:lnTo>
                    <a:pt x="36" y="262"/>
                  </a:lnTo>
                  <a:lnTo>
                    <a:pt x="36" y="264"/>
                  </a:lnTo>
                  <a:lnTo>
                    <a:pt x="36" y="264"/>
                  </a:lnTo>
                  <a:lnTo>
                    <a:pt x="36" y="264"/>
                  </a:lnTo>
                  <a:lnTo>
                    <a:pt x="40" y="264"/>
                  </a:lnTo>
                  <a:lnTo>
                    <a:pt x="44" y="264"/>
                  </a:lnTo>
                  <a:lnTo>
                    <a:pt x="48" y="264"/>
                  </a:lnTo>
                  <a:lnTo>
                    <a:pt x="48" y="262"/>
                  </a:lnTo>
                  <a:lnTo>
                    <a:pt x="48" y="262"/>
                  </a:lnTo>
                  <a:lnTo>
                    <a:pt x="44" y="256"/>
                  </a:lnTo>
                  <a:lnTo>
                    <a:pt x="46" y="254"/>
                  </a:lnTo>
                  <a:lnTo>
                    <a:pt x="48" y="258"/>
                  </a:lnTo>
                  <a:lnTo>
                    <a:pt x="48" y="258"/>
                  </a:lnTo>
                  <a:lnTo>
                    <a:pt x="54" y="262"/>
                  </a:lnTo>
                  <a:lnTo>
                    <a:pt x="58" y="268"/>
                  </a:lnTo>
                  <a:lnTo>
                    <a:pt x="62" y="274"/>
                  </a:lnTo>
                  <a:lnTo>
                    <a:pt x="62" y="276"/>
                  </a:lnTo>
                  <a:lnTo>
                    <a:pt x="66" y="276"/>
                  </a:lnTo>
                  <a:lnTo>
                    <a:pt x="66" y="276"/>
                  </a:lnTo>
                  <a:lnTo>
                    <a:pt x="76" y="272"/>
                  </a:lnTo>
                  <a:lnTo>
                    <a:pt x="80" y="272"/>
                  </a:lnTo>
                  <a:lnTo>
                    <a:pt x="82" y="272"/>
                  </a:lnTo>
                  <a:lnTo>
                    <a:pt x="82" y="274"/>
                  </a:lnTo>
                  <a:lnTo>
                    <a:pt x="82" y="274"/>
                  </a:lnTo>
                  <a:lnTo>
                    <a:pt x="78" y="278"/>
                  </a:lnTo>
                  <a:lnTo>
                    <a:pt x="72" y="280"/>
                  </a:lnTo>
                  <a:lnTo>
                    <a:pt x="64" y="284"/>
                  </a:lnTo>
                  <a:lnTo>
                    <a:pt x="64" y="284"/>
                  </a:lnTo>
                  <a:lnTo>
                    <a:pt x="60" y="286"/>
                  </a:lnTo>
                  <a:lnTo>
                    <a:pt x="58" y="290"/>
                  </a:lnTo>
                  <a:lnTo>
                    <a:pt x="54" y="296"/>
                  </a:lnTo>
                  <a:lnTo>
                    <a:pt x="54" y="296"/>
                  </a:lnTo>
                  <a:lnTo>
                    <a:pt x="56" y="300"/>
                  </a:lnTo>
                  <a:lnTo>
                    <a:pt x="56" y="300"/>
                  </a:lnTo>
                  <a:lnTo>
                    <a:pt x="58" y="300"/>
                  </a:lnTo>
                  <a:lnTo>
                    <a:pt x="60" y="300"/>
                  </a:lnTo>
                  <a:lnTo>
                    <a:pt x="64" y="300"/>
                  </a:lnTo>
                  <a:lnTo>
                    <a:pt x="70" y="298"/>
                  </a:lnTo>
                  <a:lnTo>
                    <a:pt x="72" y="300"/>
                  </a:lnTo>
                  <a:lnTo>
                    <a:pt x="78" y="300"/>
                  </a:lnTo>
                  <a:lnTo>
                    <a:pt x="78" y="300"/>
                  </a:lnTo>
                  <a:lnTo>
                    <a:pt x="80" y="304"/>
                  </a:lnTo>
                  <a:lnTo>
                    <a:pt x="82" y="310"/>
                  </a:lnTo>
                  <a:lnTo>
                    <a:pt x="86" y="314"/>
                  </a:lnTo>
                  <a:lnTo>
                    <a:pt x="86" y="314"/>
                  </a:lnTo>
                  <a:lnTo>
                    <a:pt x="88" y="312"/>
                  </a:lnTo>
                  <a:lnTo>
                    <a:pt x="88" y="312"/>
                  </a:lnTo>
                  <a:lnTo>
                    <a:pt x="100" y="306"/>
                  </a:lnTo>
                  <a:lnTo>
                    <a:pt x="104" y="304"/>
                  </a:lnTo>
                  <a:lnTo>
                    <a:pt x="112" y="302"/>
                  </a:lnTo>
                  <a:lnTo>
                    <a:pt x="112" y="302"/>
                  </a:lnTo>
                  <a:lnTo>
                    <a:pt x="124" y="302"/>
                  </a:lnTo>
                  <a:lnTo>
                    <a:pt x="130" y="300"/>
                  </a:lnTo>
                  <a:lnTo>
                    <a:pt x="134" y="300"/>
                  </a:lnTo>
                  <a:lnTo>
                    <a:pt x="134" y="300"/>
                  </a:lnTo>
                  <a:lnTo>
                    <a:pt x="138" y="296"/>
                  </a:lnTo>
                  <a:lnTo>
                    <a:pt x="140" y="296"/>
                  </a:lnTo>
                  <a:lnTo>
                    <a:pt x="148" y="282"/>
                  </a:lnTo>
                  <a:lnTo>
                    <a:pt x="156" y="264"/>
                  </a:lnTo>
                  <a:lnTo>
                    <a:pt x="156" y="264"/>
                  </a:lnTo>
                  <a:lnTo>
                    <a:pt x="156" y="264"/>
                  </a:lnTo>
                  <a:lnTo>
                    <a:pt x="156" y="264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5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spcBef>
                  <a:spcPts val="600"/>
                </a:spcBef>
              </a:pPr>
              <a:endParaRPr lang="en-US" dirty="0">
                <a:solidFill>
                  <a:srgbClr val="3C3C3C"/>
                </a:solidFill>
                <a:latin typeface="GPN_DIN Condensed Regular"/>
              </a:endParaRPr>
            </a:p>
          </p:txBody>
        </p:sp>
        <p:sp>
          <p:nvSpPr>
            <p:cNvPr id="113" name="Freeform 68">
              <a:extLst>
                <a:ext uri="{FF2B5EF4-FFF2-40B4-BE49-F238E27FC236}">
                  <a16:creationId xmlns:a16="http://schemas.microsoft.com/office/drawing/2014/main" id="{0676CAF4-A6FE-4F6B-BC9D-064CF7DAB170}"/>
                </a:ext>
              </a:extLst>
            </p:cNvPr>
            <p:cNvSpPr>
              <a:spLocks/>
            </p:cNvSpPr>
            <p:nvPr/>
          </p:nvSpPr>
          <p:spPr bwMode="auto">
            <a:xfrm>
              <a:off x="2398441" y="4049652"/>
              <a:ext cx="504576" cy="537741"/>
            </a:xfrm>
            <a:custGeom>
              <a:avLst/>
              <a:gdLst>
                <a:gd name="T0" fmla="*/ 193 w 213"/>
                <a:gd name="T1" fmla="*/ 159 h 227"/>
                <a:gd name="T2" fmla="*/ 197 w 213"/>
                <a:gd name="T3" fmla="*/ 147 h 227"/>
                <a:gd name="T4" fmla="*/ 182 w 213"/>
                <a:gd name="T5" fmla="*/ 137 h 227"/>
                <a:gd name="T6" fmla="*/ 166 w 213"/>
                <a:gd name="T7" fmla="*/ 129 h 227"/>
                <a:gd name="T8" fmla="*/ 170 w 213"/>
                <a:gd name="T9" fmla="*/ 117 h 227"/>
                <a:gd name="T10" fmla="*/ 184 w 213"/>
                <a:gd name="T11" fmla="*/ 115 h 227"/>
                <a:gd name="T12" fmla="*/ 190 w 213"/>
                <a:gd name="T13" fmla="*/ 99 h 227"/>
                <a:gd name="T14" fmla="*/ 207 w 213"/>
                <a:gd name="T15" fmla="*/ 97 h 227"/>
                <a:gd name="T16" fmla="*/ 211 w 213"/>
                <a:gd name="T17" fmla="*/ 66 h 227"/>
                <a:gd name="T18" fmla="*/ 191 w 213"/>
                <a:gd name="T19" fmla="*/ 34 h 227"/>
                <a:gd name="T20" fmla="*/ 184 w 213"/>
                <a:gd name="T21" fmla="*/ 32 h 227"/>
                <a:gd name="T22" fmla="*/ 162 w 213"/>
                <a:gd name="T23" fmla="*/ 14 h 227"/>
                <a:gd name="T24" fmla="*/ 142 w 213"/>
                <a:gd name="T25" fmla="*/ 0 h 227"/>
                <a:gd name="T26" fmla="*/ 138 w 213"/>
                <a:gd name="T27" fmla="*/ 8 h 227"/>
                <a:gd name="T28" fmla="*/ 130 w 213"/>
                <a:gd name="T29" fmla="*/ 14 h 227"/>
                <a:gd name="T30" fmla="*/ 122 w 213"/>
                <a:gd name="T31" fmla="*/ 26 h 227"/>
                <a:gd name="T32" fmla="*/ 126 w 213"/>
                <a:gd name="T33" fmla="*/ 44 h 227"/>
                <a:gd name="T34" fmla="*/ 116 w 213"/>
                <a:gd name="T35" fmla="*/ 40 h 227"/>
                <a:gd name="T36" fmla="*/ 106 w 213"/>
                <a:gd name="T37" fmla="*/ 44 h 227"/>
                <a:gd name="T38" fmla="*/ 92 w 213"/>
                <a:gd name="T39" fmla="*/ 40 h 227"/>
                <a:gd name="T40" fmla="*/ 80 w 213"/>
                <a:gd name="T41" fmla="*/ 50 h 227"/>
                <a:gd name="T42" fmla="*/ 76 w 213"/>
                <a:gd name="T43" fmla="*/ 36 h 227"/>
                <a:gd name="T44" fmla="*/ 68 w 213"/>
                <a:gd name="T45" fmla="*/ 38 h 227"/>
                <a:gd name="T46" fmla="*/ 66 w 213"/>
                <a:gd name="T47" fmla="*/ 32 h 227"/>
                <a:gd name="T48" fmla="*/ 68 w 213"/>
                <a:gd name="T49" fmla="*/ 20 h 227"/>
                <a:gd name="T50" fmla="*/ 48 w 213"/>
                <a:gd name="T51" fmla="*/ 10 h 227"/>
                <a:gd name="T52" fmla="*/ 34 w 213"/>
                <a:gd name="T53" fmla="*/ 24 h 227"/>
                <a:gd name="T54" fmla="*/ 42 w 213"/>
                <a:gd name="T55" fmla="*/ 38 h 227"/>
                <a:gd name="T56" fmla="*/ 42 w 213"/>
                <a:gd name="T57" fmla="*/ 62 h 227"/>
                <a:gd name="T58" fmla="*/ 56 w 213"/>
                <a:gd name="T59" fmla="*/ 66 h 227"/>
                <a:gd name="T60" fmla="*/ 84 w 213"/>
                <a:gd name="T61" fmla="*/ 78 h 227"/>
                <a:gd name="T62" fmla="*/ 106 w 213"/>
                <a:gd name="T63" fmla="*/ 78 h 227"/>
                <a:gd name="T64" fmla="*/ 112 w 213"/>
                <a:gd name="T65" fmla="*/ 84 h 227"/>
                <a:gd name="T66" fmla="*/ 92 w 213"/>
                <a:gd name="T67" fmla="*/ 99 h 227"/>
                <a:gd name="T68" fmla="*/ 84 w 213"/>
                <a:gd name="T69" fmla="*/ 111 h 227"/>
                <a:gd name="T70" fmla="*/ 68 w 213"/>
                <a:gd name="T71" fmla="*/ 103 h 227"/>
                <a:gd name="T72" fmla="*/ 46 w 213"/>
                <a:gd name="T73" fmla="*/ 117 h 227"/>
                <a:gd name="T74" fmla="*/ 32 w 213"/>
                <a:gd name="T75" fmla="*/ 139 h 227"/>
                <a:gd name="T76" fmla="*/ 12 w 213"/>
                <a:gd name="T77" fmla="*/ 157 h 227"/>
                <a:gd name="T78" fmla="*/ 4 w 213"/>
                <a:gd name="T79" fmla="*/ 177 h 227"/>
                <a:gd name="T80" fmla="*/ 28 w 213"/>
                <a:gd name="T81" fmla="*/ 193 h 227"/>
                <a:gd name="T82" fmla="*/ 22 w 213"/>
                <a:gd name="T83" fmla="*/ 215 h 227"/>
                <a:gd name="T84" fmla="*/ 24 w 213"/>
                <a:gd name="T85" fmla="*/ 227 h 227"/>
                <a:gd name="T86" fmla="*/ 64 w 213"/>
                <a:gd name="T87" fmla="*/ 223 h 227"/>
                <a:gd name="T88" fmla="*/ 68 w 213"/>
                <a:gd name="T89" fmla="*/ 203 h 227"/>
                <a:gd name="T90" fmla="*/ 112 w 213"/>
                <a:gd name="T91" fmla="*/ 211 h 227"/>
                <a:gd name="T92" fmla="*/ 118 w 213"/>
                <a:gd name="T93" fmla="*/ 211 h 227"/>
                <a:gd name="T94" fmla="*/ 98 w 213"/>
                <a:gd name="T95" fmla="*/ 177 h 227"/>
                <a:gd name="T96" fmla="*/ 106 w 213"/>
                <a:gd name="T97" fmla="*/ 173 h 227"/>
                <a:gd name="T98" fmla="*/ 118 w 213"/>
                <a:gd name="T99" fmla="*/ 175 h 227"/>
                <a:gd name="T100" fmla="*/ 98 w 213"/>
                <a:gd name="T101" fmla="*/ 159 h 227"/>
                <a:gd name="T102" fmla="*/ 116 w 213"/>
                <a:gd name="T103" fmla="*/ 159 h 227"/>
                <a:gd name="T104" fmla="*/ 112 w 213"/>
                <a:gd name="T105" fmla="*/ 149 h 227"/>
                <a:gd name="T106" fmla="*/ 122 w 213"/>
                <a:gd name="T107" fmla="*/ 151 h 227"/>
                <a:gd name="T108" fmla="*/ 124 w 213"/>
                <a:gd name="T109" fmla="*/ 145 h 227"/>
                <a:gd name="T110" fmla="*/ 130 w 213"/>
                <a:gd name="T111" fmla="*/ 153 h 227"/>
                <a:gd name="T112" fmla="*/ 140 w 213"/>
                <a:gd name="T113" fmla="*/ 161 h 227"/>
                <a:gd name="T114" fmla="*/ 148 w 213"/>
                <a:gd name="T115" fmla="*/ 165 h 227"/>
                <a:gd name="T116" fmla="*/ 156 w 213"/>
                <a:gd name="T117" fmla="*/ 173 h 227"/>
                <a:gd name="T118" fmla="*/ 186 w 213"/>
                <a:gd name="T119" fmla="*/ 175 h 227"/>
                <a:gd name="T120" fmla="*/ 188 w 213"/>
                <a:gd name="T121" fmla="*/ 167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13" h="227">
                  <a:moveTo>
                    <a:pt x="188" y="167"/>
                  </a:moveTo>
                  <a:lnTo>
                    <a:pt x="188" y="167"/>
                  </a:lnTo>
                  <a:lnTo>
                    <a:pt x="188" y="165"/>
                  </a:lnTo>
                  <a:lnTo>
                    <a:pt x="190" y="165"/>
                  </a:lnTo>
                  <a:lnTo>
                    <a:pt x="193" y="159"/>
                  </a:lnTo>
                  <a:lnTo>
                    <a:pt x="193" y="159"/>
                  </a:lnTo>
                  <a:lnTo>
                    <a:pt x="197" y="151"/>
                  </a:lnTo>
                  <a:lnTo>
                    <a:pt x="197" y="149"/>
                  </a:lnTo>
                  <a:lnTo>
                    <a:pt x="197" y="147"/>
                  </a:lnTo>
                  <a:lnTo>
                    <a:pt x="197" y="147"/>
                  </a:lnTo>
                  <a:lnTo>
                    <a:pt x="193" y="145"/>
                  </a:lnTo>
                  <a:lnTo>
                    <a:pt x="188" y="143"/>
                  </a:lnTo>
                  <a:lnTo>
                    <a:pt x="182" y="141"/>
                  </a:lnTo>
                  <a:lnTo>
                    <a:pt x="182" y="141"/>
                  </a:lnTo>
                  <a:lnTo>
                    <a:pt x="182" y="137"/>
                  </a:lnTo>
                  <a:lnTo>
                    <a:pt x="180" y="135"/>
                  </a:lnTo>
                  <a:lnTo>
                    <a:pt x="176" y="131"/>
                  </a:lnTo>
                  <a:lnTo>
                    <a:pt x="176" y="131"/>
                  </a:lnTo>
                  <a:lnTo>
                    <a:pt x="170" y="129"/>
                  </a:lnTo>
                  <a:lnTo>
                    <a:pt x="166" y="129"/>
                  </a:lnTo>
                  <a:lnTo>
                    <a:pt x="166" y="127"/>
                  </a:lnTo>
                  <a:lnTo>
                    <a:pt x="166" y="127"/>
                  </a:lnTo>
                  <a:lnTo>
                    <a:pt x="166" y="127"/>
                  </a:lnTo>
                  <a:lnTo>
                    <a:pt x="170" y="121"/>
                  </a:lnTo>
                  <a:lnTo>
                    <a:pt x="170" y="117"/>
                  </a:lnTo>
                  <a:lnTo>
                    <a:pt x="172" y="115"/>
                  </a:lnTo>
                  <a:lnTo>
                    <a:pt x="172" y="115"/>
                  </a:lnTo>
                  <a:lnTo>
                    <a:pt x="172" y="115"/>
                  </a:lnTo>
                  <a:lnTo>
                    <a:pt x="180" y="115"/>
                  </a:lnTo>
                  <a:lnTo>
                    <a:pt x="184" y="115"/>
                  </a:lnTo>
                  <a:lnTo>
                    <a:pt x="184" y="111"/>
                  </a:lnTo>
                  <a:lnTo>
                    <a:pt x="184" y="111"/>
                  </a:lnTo>
                  <a:lnTo>
                    <a:pt x="184" y="103"/>
                  </a:lnTo>
                  <a:lnTo>
                    <a:pt x="188" y="99"/>
                  </a:lnTo>
                  <a:lnTo>
                    <a:pt x="190" y="99"/>
                  </a:lnTo>
                  <a:lnTo>
                    <a:pt x="190" y="99"/>
                  </a:lnTo>
                  <a:lnTo>
                    <a:pt x="193" y="99"/>
                  </a:lnTo>
                  <a:lnTo>
                    <a:pt x="201" y="97"/>
                  </a:lnTo>
                  <a:lnTo>
                    <a:pt x="207" y="97"/>
                  </a:lnTo>
                  <a:lnTo>
                    <a:pt x="207" y="97"/>
                  </a:lnTo>
                  <a:lnTo>
                    <a:pt x="211" y="91"/>
                  </a:lnTo>
                  <a:lnTo>
                    <a:pt x="211" y="86"/>
                  </a:lnTo>
                  <a:lnTo>
                    <a:pt x="211" y="80"/>
                  </a:lnTo>
                  <a:lnTo>
                    <a:pt x="211" y="80"/>
                  </a:lnTo>
                  <a:lnTo>
                    <a:pt x="211" y="66"/>
                  </a:lnTo>
                  <a:lnTo>
                    <a:pt x="213" y="54"/>
                  </a:lnTo>
                  <a:lnTo>
                    <a:pt x="209" y="50"/>
                  </a:lnTo>
                  <a:lnTo>
                    <a:pt x="193" y="32"/>
                  </a:lnTo>
                  <a:lnTo>
                    <a:pt x="193" y="32"/>
                  </a:lnTo>
                  <a:lnTo>
                    <a:pt x="191" y="34"/>
                  </a:lnTo>
                  <a:lnTo>
                    <a:pt x="188" y="36"/>
                  </a:lnTo>
                  <a:lnTo>
                    <a:pt x="186" y="36"/>
                  </a:lnTo>
                  <a:lnTo>
                    <a:pt x="184" y="34"/>
                  </a:lnTo>
                  <a:lnTo>
                    <a:pt x="184" y="34"/>
                  </a:lnTo>
                  <a:lnTo>
                    <a:pt x="184" y="32"/>
                  </a:lnTo>
                  <a:lnTo>
                    <a:pt x="184" y="32"/>
                  </a:lnTo>
                  <a:lnTo>
                    <a:pt x="176" y="28"/>
                  </a:lnTo>
                  <a:lnTo>
                    <a:pt x="170" y="22"/>
                  </a:lnTo>
                  <a:lnTo>
                    <a:pt x="162" y="14"/>
                  </a:lnTo>
                  <a:lnTo>
                    <a:pt x="162" y="14"/>
                  </a:lnTo>
                  <a:lnTo>
                    <a:pt x="152" y="6"/>
                  </a:lnTo>
                  <a:lnTo>
                    <a:pt x="148" y="2"/>
                  </a:lnTo>
                  <a:lnTo>
                    <a:pt x="144" y="0"/>
                  </a:lnTo>
                  <a:lnTo>
                    <a:pt x="142" y="0"/>
                  </a:lnTo>
                  <a:lnTo>
                    <a:pt x="142" y="0"/>
                  </a:lnTo>
                  <a:lnTo>
                    <a:pt x="136" y="2"/>
                  </a:lnTo>
                  <a:lnTo>
                    <a:pt x="128" y="4"/>
                  </a:lnTo>
                  <a:lnTo>
                    <a:pt x="128" y="4"/>
                  </a:lnTo>
                  <a:lnTo>
                    <a:pt x="134" y="6"/>
                  </a:lnTo>
                  <a:lnTo>
                    <a:pt x="138" y="8"/>
                  </a:lnTo>
                  <a:lnTo>
                    <a:pt x="138" y="8"/>
                  </a:lnTo>
                  <a:lnTo>
                    <a:pt x="140" y="10"/>
                  </a:lnTo>
                  <a:lnTo>
                    <a:pt x="138" y="12"/>
                  </a:lnTo>
                  <a:lnTo>
                    <a:pt x="130" y="14"/>
                  </a:lnTo>
                  <a:lnTo>
                    <a:pt x="130" y="14"/>
                  </a:lnTo>
                  <a:lnTo>
                    <a:pt x="128" y="16"/>
                  </a:lnTo>
                  <a:lnTo>
                    <a:pt x="126" y="20"/>
                  </a:lnTo>
                  <a:lnTo>
                    <a:pt x="124" y="24"/>
                  </a:lnTo>
                  <a:lnTo>
                    <a:pt x="122" y="26"/>
                  </a:lnTo>
                  <a:lnTo>
                    <a:pt x="122" y="26"/>
                  </a:lnTo>
                  <a:lnTo>
                    <a:pt x="120" y="28"/>
                  </a:lnTo>
                  <a:lnTo>
                    <a:pt x="120" y="30"/>
                  </a:lnTo>
                  <a:lnTo>
                    <a:pt x="122" y="34"/>
                  </a:lnTo>
                  <a:lnTo>
                    <a:pt x="126" y="44"/>
                  </a:lnTo>
                  <a:lnTo>
                    <a:pt x="126" y="44"/>
                  </a:lnTo>
                  <a:lnTo>
                    <a:pt x="126" y="46"/>
                  </a:lnTo>
                  <a:lnTo>
                    <a:pt x="126" y="46"/>
                  </a:lnTo>
                  <a:lnTo>
                    <a:pt x="122" y="46"/>
                  </a:lnTo>
                  <a:lnTo>
                    <a:pt x="116" y="40"/>
                  </a:lnTo>
                  <a:lnTo>
                    <a:pt x="116" y="40"/>
                  </a:lnTo>
                  <a:lnTo>
                    <a:pt x="114" y="38"/>
                  </a:lnTo>
                  <a:lnTo>
                    <a:pt x="112" y="38"/>
                  </a:lnTo>
                  <a:lnTo>
                    <a:pt x="110" y="40"/>
                  </a:lnTo>
                  <a:lnTo>
                    <a:pt x="110" y="40"/>
                  </a:lnTo>
                  <a:lnTo>
                    <a:pt x="106" y="44"/>
                  </a:lnTo>
                  <a:lnTo>
                    <a:pt x="102" y="44"/>
                  </a:lnTo>
                  <a:lnTo>
                    <a:pt x="94" y="40"/>
                  </a:lnTo>
                  <a:lnTo>
                    <a:pt x="94" y="40"/>
                  </a:lnTo>
                  <a:lnTo>
                    <a:pt x="92" y="40"/>
                  </a:lnTo>
                  <a:lnTo>
                    <a:pt x="92" y="40"/>
                  </a:lnTo>
                  <a:lnTo>
                    <a:pt x="88" y="46"/>
                  </a:lnTo>
                  <a:lnTo>
                    <a:pt x="84" y="50"/>
                  </a:lnTo>
                  <a:lnTo>
                    <a:pt x="82" y="50"/>
                  </a:lnTo>
                  <a:lnTo>
                    <a:pt x="80" y="50"/>
                  </a:lnTo>
                  <a:lnTo>
                    <a:pt x="80" y="50"/>
                  </a:lnTo>
                  <a:lnTo>
                    <a:pt x="78" y="50"/>
                  </a:lnTo>
                  <a:lnTo>
                    <a:pt x="76" y="50"/>
                  </a:lnTo>
                  <a:lnTo>
                    <a:pt x="76" y="46"/>
                  </a:lnTo>
                  <a:lnTo>
                    <a:pt x="76" y="40"/>
                  </a:lnTo>
                  <a:lnTo>
                    <a:pt x="76" y="36"/>
                  </a:lnTo>
                  <a:lnTo>
                    <a:pt x="76" y="36"/>
                  </a:lnTo>
                  <a:lnTo>
                    <a:pt x="76" y="34"/>
                  </a:lnTo>
                  <a:lnTo>
                    <a:pt x="74" y="34"/>
                  </a:lnTo>
                  <a:lnTo>
                    <a:pt x="72" y="36"/>
                  </a:lnTo>
                  <a:lnTo>
                    <a:pt x="68" y="38"/>
                  </a:lnTo>
                  <a:lnTo>
                    <a:pt x="68" y="38"/>
                  </a:lnTo>
                  <a:lnTo>
                    <a:pt x="66" y="36"/>
                  </a:lnTo>
                  <a:lnTo>
                    <a:pt x="66" y="36"/>
                  </a:lnTo>
                  <a:lnTo>
                    <a:pt x="66" y="34"/>
                  </a:lnTo>
                  <a:lnTo>
                    <a:pt x="66" y="32"/>
                  </a:lnTo>
                  <a:lnTo>
                    <a:pt x="68" y="28"/>
                  </a:lnTo>
                  <a:lnTo>
                    <a:pt x="70" y="24"/>
                  </a:lnTo>
                  <a:lnTo>
                    <a:pt x="70" y="22"/>
                  </a:lnTo>
                  <a:lnTo>
                    <a:pt x="68" y="20"/>
                  </a:lnTo>
                  <a:lnTo>
                    <a:pt x="68" y="20"/>
                  </a:lnTo>
                  <a:lnTo>
                    <a:pt x="64" y="14"/>
                  </a:lnTo>
                  <a:lnTo>
                    <a:pt x="54" y="10"/>
                  </a:lnTo>
                  <a:lnTo>
                    <a:pt x="54" y="10"/>
                  </a:lnTo>
                  <a:lnTo>
                    <a:pt x="50" y="10"/>
                  </a:lnTo>
                  <a:lnTo>
                    <a:pt x="48" y="10"/>
                  </a:lnTo>
                  <a:lnTo>
                    <a:pt x="46" y="14"/>
                  </a:lnTo>
                  <a:lnTo>
                    <a:pt x="42" y="20"/>
                  </a:lnTo>
                  <a:lnTo>
                    <a:pt x="36" y="22"/>
                  </a:lnTo>
                  <a:lnTo>
                    <a:pt x="36" y="22"/>
                  </a:lnTo>
                  <a:lnTo>
                    <a:pt x="34" y="24"/>
                  </a:lnTo>
                  <a:lnTo>
                    <a:pt x="34" y="24"/>
                  </a:lnTo>
                  <a:lnTo>
                    <a:pt x="34" y="28"/>
                  </a:lnTo>
                  <a:lnTo>
                    <a:pt x="36" y="34"/>
                  </a:lnTo>
                  <a:lnTo>
                    <a:pt x="42" y="38"/>
                  </a:lnTo>
                  <a:lnTo>
                    <a:pt x="42" y="38"/>
                  </a:lnTo>
                  <a:lnTo>
                    <a:pt x="44" y="46"/>
                  </a:lnTo>
                  <a:lnTo>
                    <a:pt x="44" y="50"/>
                  </a:lnTo>
                  <a:lnTo>
                    <a:pt x="44" y="56"/>
                  </a:lnTo>
                  <a:lnTo>
                    <a:pt x="42" y="62"/>
                  </a:lnTo>
                  <a:lnTo>
                    <a:pt x="42" y="62"/>
                  </a:lnTo>
                  <a:lnTo>
                    <a:pt x="42" y="62"/>
                  </a:lnTo>
                  <a:lnTo>
                    <a:pt x="42" y="66"/>
                  </a:lnTo>
                  <a:lnTo>
                    <a:pt x="46" y="66"/>
                  </a:lnTo>
                  <a:lnTo>
                    <a:pt x="56" y="66"/>
                  </a:lnTo>
                  <a:lnTo>
                    <a:pt x="56" y="66"/>
                  </a:lnTo>
                  <a:lnTo>
                    <a:pt x="60" y="68"/>
                  </a:lnTo>
                  <a:lnTo>
                    <a:pt x="66" y="70"/>
                  </a:lnTo>
                  <a:lnTo>
                    <a:pt x="76" y="76"/>
                  </a:lnTo>
                  <a:lnTo>
                    <a:pt x="76" y="76"/>
                  </a:lnTo>
                  <a:lnTo>
                    <a:pt x="84" y="78"/>
                  </a:lnTo>
                  <a:lnTo>
                    <a:pt x="90" y="80"/>
                  </a:lnTo>
                  <a:lnTo>
                    <a:pt x="98" y="78"/>
                  </a:lnTo>
                  <a:lnTo>
                    <a:pt x="98" y="78"/>
                  </a:lnTo>
                  <a:lnTo>
                    <a:pt x="104" y="76"/>
                  </a:lnTo>
                  <a:lnTo>
                    <a:pt x="106" y="78"/>
                  </a:lnTo>
                  <a:lnTo>
                    <a:pt x="114" y="80"/>
                  </a:lnTo>
                  <a:lnTo>
                    <a:pt x="114" y="80"/>
                  </a:lnTo>
                  <a:lnTo>
                    <a:pt x="116" y="80"/>
                  </a:lnTo>
                  <a:lnTo>
                    <a:pt x="116" y="82"/>
                  </a:lnTo>
                  <a:lnTo>
                    <a:pt x="112" y="84"/>
                  </a:lnTo>
                  <a:lnTo>
                    <a:pt x="112" y="84"/>
                  </a:lnTo>
                  <a:lnTo>
                    <a:pt x="102" y="89"/>
                  </a:lnTo>
                  <a:lnTo>
                    <a:pt x="94" y="95"/>
                  </a:lnTo>
                  <a:lnTo>
                    <a:pt x="94" y="95"/>
                  </a:lnTo>
                  <a:lnTo>
                    <a:pt x="92" y="99"/>
                  </a:lnTo>
                  <a:lnTo>
                    <a:pt x="92" y="99"/>
                  </a:lnTo>
                  <a:lnTo>
                    <a:pt x="90" y="107"/>
                  </a:lnTo>
                  <a:lnTo>
                    <a:pt x="90" y="107"/>
                  </a:lnTo>
                  <a:lnTo>
                    <a:pt x="88" y="111"/>
                  </a:lnTo>
                  <a:lnTo>
                    <a:pt x="84" y="111"/>
                  </a:lnTo>
                  <a:lnTo>
                    <a:pt x="76" y="105"/>
                  </a:lnTo>
                  <a:lnTo>
                    <a:pt x="76" y="105"/>
                  </a:lnTo>
                  <a:lnTo>
                    <a:pt x="72" y="103"/>
                  </a:lnTo>
                  <a:lnTo>
                    <a:pt x="70" y="103"/>
                  </a:lnTo>
                  <a:lnTo>
                    <a:pt x="68" y="103"/>
                  </a:lnTo>
                  <a:lnTo>
                    <a:pt x="64" y="105"/>
                  </a:lnTo>
                  <a:lnTo>
                    <a:pt x="64" y="105"/>
                  </a:lnTo>
                  <a:lnTo>
                    <a:pt x="54" y="113"/>
                  </a:lnTo>
                  <a:lnTo>
                    <a:pt x="50" y="113"/>
                  </a:lnTo>
                  <a:lnTo>
                    <a:pt x="46" y="117"/>
                  </a:lnTo>
                  <a:lnTo>
                    <a:pt x="46" y="117"/>
                  </a:lnTo>
                  <a:lnTo>
                    <a:pt x="42" y="123"/>
                  </a:lnTo>
                  <a:lnTo>
                    <a:pt x="36" y="127"/>
                  </a:lnTo>
                  <a:lnTo>
                    <a:pt x="32" y="139"/>
                  </a:lnTo>
                  <a:lnTo>
                    <a:pt x="32" y="139"/>
                  </a:lnTo>
                  <a:lnTo>
                    <a:pt x="30" y="143"/>
                  </a:lnTo>
                  <a:lnTo>
                    <a:pt x="24" y="145"/>
                  </a:lnTo>
                  <a:lnTo>
                    <a:pt x="14" y="151"/>
                  </a:lnTo>
                  <a:lnTo>
                    <a:pt x="14" y="151"/>
                  </a:lnTo>
                  <a:lnTo>
                    <a:pt x="12" y="157"/>
                  </a:lnTo>
                  <a:lnTo>
                    <a:pt x="8" y="161"/>
                  </a:lnTo>
                  <a:lnTo>
                    <a:pt x="4" y="171"/>
                  </a:lnTo>
                  <a:lnTo>
                    <a:pt x="4" y="171"/>
                  </a:lnTo>
                  <a:lnTo>
                    <a:pt x="0" y="181"/>
                  </a:lnTo>
                  <a:lnTo>
                    <a:pt x="4" y="177"/>
                  </a:lnTo>
                  <a:lnTo>
                    <a:pt x="6" y="193"/>
                  </a:lnTo>
                  <a:lnTo>
                    <a:pt x="14" y="185"/>
                  </a:lnTo>
                  <a:lnTo>
                    <a:pt x="18" y="187"/>
                  </a:lnTo>
                  <a:lnTo>
                    <a:pt x="20" y="191"/>
                  </a:lnTo>
                  <a:lnTo>
                    <a:pt x="28" y="193"/>
                  </a:lnTo>
                  <a:lnTo>
                    <a:pt x="36" y="205"/>
                  </a:lnTo>
                  <a:lnTo>
                    <a:pt x="34" y="211"/>
                  </a:lnTo>
                  <a:lnTo>
                    <a:pt x="34" y="211"/>
                  </a:lnTo>
                  <a:lnTo>
                    <a:pt x="26" y="211"/>
                  </a:lnTo>
                  <a:lnTo>
                    <a:pt x="22" y="215"/>
                  </a:lnTo>
                  <a:lnTo>
                    <a:pt x="20" y="217"/>
                  </a:lnTo>
                  <a:lnTo>
                    <a:pt x="20" y="217"/>
                  </a:lnTo>
                  <a:lnTo>
                    <a:pt x="20" y="219"/>
                  </a:lnTo>
                  <a:lnTo>
                    <a:pt x="24" y="227"/>
                  </a:lnTo>
                  <a:lnTo>
                    <a:pt x="24" y="227"/>
                  </a:lnTo>
                  <a:lnTo>
                    <a:pt x="26" y="227"/>
                  </a:lnTo>
                  <a:lnTo>
                    <a:pt x="26" y="227"/>
                  </a:lnTo>
                  <a:lnTo>
                    <a:pt x="42" y="223"/>
                  </a:lnTo>
                  <a:lnTo>
                    <a:pt x="42" y="223"/>
                  </a:lnTo>
                  <a:lnTo>
                    <a:pt x="64" y="223"/>
                  </a:lnTo>
                  <a:lnTo>
                    <a:pt x="64" y="223"/>
                  </a:lnTo>
                  <a:lnTo>
                    <a:pt x="64" y="213"/>
                  </a:lnTo>
                  <a:lnTo>
                    <a:pt x="64" y="207"/>
                  </a:lnTo>
                  <a:lnTo>
                    <a:pt x="64" y="203"/>
                  </a:lnTo>
                  <a:lnTo>
                    <a:pt x="68" y="203"/>
                  </a:lnTo>
                  <a:lnTo>
                    <a:pt x="68" y="203"/>
                  </a:lnTo>
                  <a:lnTo>
                    <a:pt x="72" y="197"/>
                  </a:lnTo>
                  <a:lnTo>
                    <a:pt x="78" y="197"/>
                  </a:lnTo>
                  <a:lnTo>
                    <a:pt x="84" y="195"/>
                  </a:lnTo>
                  <a:lnTo>
                    <a:pt x="112" y="211"/>
                  </a:lnTo>
                  <a:lnTo>
                    <a:pt x="112" y="211"/>
                  </a:lnTo>
                  <a:lnTo>
                    <a:pt x="116" y="213"/>
                  </a:lnTo>
                  <a:lnTo>
                    <a:pt x="118" y="213"/>
                  </a:lnTo>
                  <a:lnTo>
                    <a:pt x="118" y="211"/>
                  </a:lnTo>
                  <a:lnTo>
                    <a:pt x="118" y="211"/>
                  </a:lnTo>
                  <a:lnTo>
                    <a:pt x="118" y="211"/>
                  </a:lnTo>
                  <a:lnTo>
                    <a:pt x="114" y="203"/>
                  </a:lnTo>
                  <a:lnTo>
                    <a:pt x="106" y="193"/>
                  </a:lnTo>
                  <a:lnTo>
                    <a:pt x="98" y="181"/>
                  </a:lnTo>
                  <a:lnTo>
                    <a:pt x="98" y="177"/>
                  </a:lnTo>
                  <a:lnTo>
                    <a:pt x="98" y="175"/>
                  </a:lnTo>
                  <a:lnTo>
                    <a:pt x="98" y="175"/>
                  </a:lnTo>
                  <a:lnTo>
                    <a:pt x="102" y="171"/>
                  </a:lnTo>
                  <a:lnTo>
                    <a:pt x="106" y="173"/>
                  </a:lnTo>
                  <a:lnTo>
                    <a:pt x="106" y="173"/>
                  </a:lnTo>
                  <a:lnTo>
                    <a:pt x="112" y="175"/>
                  </a:lnTo>
                  <a:lnTo>
                    <a:pt x="114" y="177"/>
                  </a:lnTo>
                  <a:lnTo>
                    <a:pt x="114" y="177"/>
                  </a:lnTo>
                  <a:lnTo>
                    <a:pt x="116" y="175"/>
                  </a:lnTo>
                  <a:lnTo>
                    <a:pt x="118" y="175"/>
                  </a:lnTo>
                  <a:lnTo>
                    <a:pt x="118" y="175"/>
                  </a:lnTo>
                  <a:lnTo>
                    <a:pt x="106" y="167"/>
                  </a:lnTo>
                  <a:lnTo>
                    <a:pt x="100" y="161"/>
                  </a:lnTo>
                  <a:lnTo>
                    <a:pt x="98" y="161"/>
                  </a:lnTo>
                  <a:lnTo>
                    <a:pt x="98" y="159"/>
                  </a:lnTo>
                  <a:lnTo>
                    <a:pt x="98" y="159"/>
                  </a:lnTo>
                  <a:lnTo>
                    <a:pt x="102" y="159"/>
                  </a:lnTo>
                  <a:lnTo>
                    <a:pt x="106" y="159"/>
                  </a:lnTo>
                  <a:lnTo>
                    <a:pt x="112" y="159"/>
                  </a:lnTo>
                  <a:lnTo>
                    <a:pt x="116" y="159"/>
                  </a:lnTo>
                  <a:lnTo>
                    <a:pt x="116" y="159"/>
                  </a:lnTo>
                  <a:lnTo>
                    <a:pt x="116" y="157"/>
                  </a:lnTo>
                  <a:lnTo>
                    <a:pt x="114" y="151"/>
                  </a:lnTo>
                  <a:lnTo>
                    <a:pt x="112" y="149"/>
                  </a:lnTo>
                  <a:lnTo>
                    <a:pt x="112" y="149"/>
                  </a:lnTo>
                  <a:lnTo>
                    <a:pt x="112" y="149"/>
                  </a:lnTo>
                  <a:lnTo>
                    <a:pt x="116" y="149"/>
                  </a:lnTo>
                  <a:lnTo>
                    <a:pt x="118" y="149"/>
                  </a:lnTo>
                  <a:lnTo>
                    <a:pt x="120" y="151"/>
                  </a:lnTo>
                  <a:lnTo>
                    <a:pt x="122" y="151"/>
                  </a:lnTo>
                  <a:lnTo>
                    <a:pt x="122" y="151"/>
                  </a:lnTo>
                  <a:lnTo>
                    <a:pt x="122" y="149"/>
                  </a:lnTo>
                  <a:lnTo>
                    <a:pt x="122" y="147"/>
                  </a:lnTo>
                  <a:lnTo>
                    <a:pt x="122" y="145"/>
                  </a:lnTo>
                  <a:lnTo>
                    <a:pt x="124" y="145"/>
                  </a:lnTo>
                  <a:lnTo>
                    <a:pt x="124" y="145"/>
                  </a:lnTo>
                  <a:lnTo>
                    <a:pt x="128" y="147"/>
                  </a:lnTo>
                  <a:lnTo>
                    <a:pt x="130" y="149"/>
                  </a:lnTo>
                  <a:lnTo>
                    <a:pt x="130" y="149"/>
                  </a:lnTo>
                  <a:lnTo>
                    <a:pt x="130" y="153"/>
                  </a:lnTo>
                  <a:lnTo>
                    <a:pt x="134" y="157"/>
                  </a:lnTo>
                  <a:lnTo>
                    <a:pt x="136" y="157"/>
                  </a:lnTo>
                  <a:lnTo>
                    <a:pt x="136" y="157"/>
                  </a:lnTo>
                  <a:lnTo>
                    <a:pt x="138" y="159"/>
                  </a:lnTo>
                  <a:lnTo>
                    <a:pt x="140" y="161"/>
                  </a:lnTo>
                  <a:lnTo>
                    <a:pt x="140" y="163"/>
                  </a:lnTo>
                  <a:lnTo>
                    <a:pt x="142" y="163"/>
                  </a:lnTo>
                  <a:lnTo>
                    <a:pt x="142" y="163"/>
                  </a:lnTo>
                  <a:lnTo>
                    <a:pt x="144" y="163"/>
                  </a:lnTo>
                  <a:lnTo>
                    <a:pt x="148" y="165"/>
                  </a:lnTo>
                  <a:lnTo>
                    <a:pt x="150" y="165"/>
                  </a:lnTo>
                  <a:lnTo>
                    <a:pt x="158" y="169"/>
                  </a:lnTo>
                  <a:lnTo>
                    <a:pt x="158" y="169"/>
                  </a:lnTo>
                  <a:lnTo>
                    <a:pt x="158" y="171"/>
                  </a:lnTo>
                  <a:lnTo>
                    <a:pt x="156" y="173"/>
                  </a:lnTo>
                  <a:lnTo>
                    <a:pt x="158" y="175"/>
                  </a:lnTo>
                  <a:lnTo>
                    <a:pt x="158" y="175"/>
                  </a:lnTo>
                  <a:lnTo>
                    <a:pt x="162" y="171"/>
                  </a:lnTo>
                  <a:lnTo>
                    <a:pt x="166" y="171"/>
                  </a:lnTo>
                  <a:lnTo>
                    <a:pt x="186" y="175"/>
                  </a:lnTo>
                  <a:lnTo>
                    <a:pt x="190" y="175"/>
                  </a:lnTo>
                  <a:lnTo>
                    <a:pt x="190" y="175"/>
                  </a:lnTo>
                  <a:lnTo>
                    <a:pt x="190" y="171"/>
                  </a:lnTo>
                  <a:lnTo>
                    <a:pt x="188" y="167"/>
                  </a:lnTo>
                  <a:lnTo>
                    <a:pt x="188" y="167"/>
                  </a:lnTo>
                  <a:lnTo>
                    <a:pt x="188" y="167"/>
                  </a:lnTo>
                  <a:lnTo>
                    <a:pt x="188" y="167"/>
                  </a:lnTo>
                  <a:lnTo>
                    <a:pt x="188" y="167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5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GPN_DIN Condensed Regular"/>
                <a:ea typeface="+mn-ea"/>
                <a:cs typeface="+mn-cs"/>
              </a:endParaRPr>
            </a:p>
          </p:txBody>
        </p:sp>
        <p:sp>
          <p:nvSpPr>
            <p:cNvPr id="114" name="Freeform 69">
              <a:extLst>
                <a:ext uri="{FF2B5EF4-FFF2-40B4-BE49-F238E27FC236}">
                  <a16:creationId xmlns:a16="http://schemas.microsoft.com/office/drawing/2014/main" id="{EA85B026-E238-499A-B7CB-FB51836A62DE}"/>
                </a:ext>
              </a:extLst>
            </p:cNvPr>
            <p:cNvSpPr>
              <a:spLocks/>
            </p:cNvSpPr>
            <p:nvPr/>
          </p:nvSpPr>
          <p:spPr bwMode="auto">
            <a:xfrm>
              <a:off x="3895587" y="4078079"/>
              <a:ext cx="1009152" cy="810165"/>
            </a:xfrm>
            <a:custGeom>
              <a:avLst/>
              <a:gdLst>
                <a:gd name="T0" fmla="*/ 282 w 426"/>
                <a:gd name="T1" fmla="*/ 328 h 342"/>
                <a:gd name="T2" fmla="*/ 288 w 426"/>
                <a:gd name="T3" fmla="*/ 328 h 342"/>
                <a:gd name="T4" fmla="*/ 314 w 426"/>
                <a:gd name="T5" fmla="*/ 312 h 342"/>
                <a:gd name="T6" fmla="*/ 326 w 426"/>
                <a:gd name="T7" fmla="*/ 316 h 342"/>
                <a:gd name="T8" fmla="*/ 336 w 426"/>
                <a:gd name="T9" fmla="*/ 316 h 342"/>
                <a:gd name="T10" fmla="*/ 358 w 426"/>
                <a:gd name="T11" fmla="*/ 320 h 342"/>
                <a:gd name="T12" fmla="*/ 370 w 426"/>
                <a:gd name="T13" fmla="*/ 318 h 342"/>
                <a:gd name="T14" fmla="*/ 388 w 426"/>
                <a:gd name="T15" fmla="*/ 312 h 342"/>
                <a:gd name="T16" fmla="*/ 398 w 426"/>
                <a:gd name="T17" fmla="*/ 305 h 342"/>
                <a:gd name="T18" fmla="*/ 410 w 426"/>
                <a:gd name="T19" fmla="*/ 275 h 342"/>
                <a:gd name="T20" fmla="*/ 426 w 426"/>
                <a:gd name="T21" fmla="*/ 249 h 342"/>
                <a:gd name="T22" fmla="*/ 388 w 426"/>
                <a:gd name="T23" fmla="*/ 233 h 342"/>
                <a:gd name="T24" fmla="*/ 388 w 426"/>
                <a:gd name="T25" fmla="*/ 211 h 342"/>
                <a:gd name="T26" fmla="*/ 392 w 426"/>
                <a:gd name="T27" fmla="*/ 205 h 342"/>
                <a:gd name="T28" fmla="*/ 418 w 426"/>
                <a:gd name="T29" fmla="*/ 169 h 342"/>
                <a:gd name="T30" fmla="*/ 382 w 426"/>
                <a:gd name="T31" fmla="*/ 137 h 342"/>
                <a:gd name="T32" fmla="*/ 360 w 426"/>
                <a:gd name="T33" fmla="*/ 123 h 342"/>
                <a:gd name="T34" fmla="*/ 334 w 426"/>
                <a:gd name="T35" fmla="*/ 117 h 342"/>
                <a:gd name="T36" fmla="*/ 306 w 426"/>
                <a:gd name="T37" fmla="*/ 113 h 342"/>
                <a:gd name="T38" fmla="*/ 306 w 426"/>
                <a:gd name="T39" fmla="*/ 56 h 342"/>
                <a:gd name="T40" fmla="*/ 294 w 426"/>
                <a:gd name="T41" fmla="*/ 46 h 342"/>
                <a:gd name="T42" fmla="*/ 286 w 426"/>
                <a:gd name="T43" fmla="*/ 40 h 342"/>
                <a:gd name="T44" fmla="*/ 260 w 426"/>
                <a:gd name="T45" fmla="*/ 50 h 342"/>
                <a:gd name="T46" fmla="*/ 248 w 426"/>
                <a:gd name="T47" fmla="*/ 58 h 342"/>
                <a:gd name="T48" fmla="*/ 242 w 426"/>
                <a:gd name="T49" fmla="*/ 58 h 342"/>
                <a:gd name="T50" fmla="*/ 228 w 426"/>
                <a:gd name="T51" fmla="*/ 48 h 342"/>
                <a:gd name="T52" fmla="*/ 219 w 426"/>
                <a:gd name="T53" fmla="*/ 42 h 342"/>
                <a:gd name="T54" fmla="*/ 217 w 426"/>
                <a:gd name="T55" fmla="*/ 38 h 342"/>
                <a:gd name="T56" fmla="*/ 213 w 426"/>
                <a:gd name="T57" fmla="*/ 36 h 342"/>
                <a:gd name="T58" fmla="*/ 183 w 426"/>
                <a:gd name="T59" fmla="*/ 34 h 342"/>
                <a:gd name="T60" fmla="*/ 171 w 426"/>
                <a:gd name="T61" fmla="*/ 24 h 342"/>
                <a:gd name="T62" fmla="*/ 169 w 426"/>
                <a:gd name="T63" fmla="*/ 20 h 342"/>
                <a:gd name="T64" fmla="*/ 141 w 426"/>
                <a:gd name="T65" fmla="*/ 12 h 342"/>
                <a:gd name="T66" fmla="*/ 127 w 426"/>
                <a:gd name="T67" fmla="*/ 8 h 342"/>
                <a:gd name="T68" fmla="*/ 117 w 426"/>
                <a:gd name="T69" fmla="*/ 0 h 342"/>
                <a:gd name="T70" fmla="*/ 111 w 426"/>
                <a:gd name="T71" fmla="*/ 4 h 342"/>
                <a:gd name="T72" fmla="*/ 107 w 426"/>
                <a:gd name="T73" fmla="*/ 14 h 342"/>
                <a:gd name="T74" fmla="*/ 87 w 426"/>
                <a:gd name="T75" fmla="*/ 38 h 342"/>
                <a:gd name="T76" fmla="*/ 77 w 426"/>
                <a:gd name="T77" fmla="*/ 60 h 342"/>
                <a:gd name="T78" fmla="*/ 59 w 426"/>
                <a:gd name="T79" fmla="*/ 64 h 342"/>
                <a:gd name="T80" fmla="*/ 49 w 426"/>
                <a:gd name="T81" fmla="*/ 70 h 342"/>
                <a:gd name="T82" fmla="*/ 35 w 426"/>
                <a:gd name="T83" fmla="*/ 83 h 342"/>
                <a:gd name="T84" fmla="*/ 23 w 426"/>
                <a:gd name="T85" fmla="*/ 91 h 342"/>
                <a:gd name="T86" fmla="*/ 13 w 426"/>
                <a:gd name="T87" fmla="*/ 113 h 342"/>
                <a:gd name="T88" fmla="*/ 0 w 426"/>
                <a:gd name="T89" fmla="*/ 127 h 342"/>
                <a:gd name="T90" fmla="*/ 9 w 426"/>
                <a:gd name="T91" fmla="*/ 169 h 342"/>
                <a:gd name="T92" fmla="*/ 79 w 426"/>
                <a:gd name="T93" fmla="*/ 215 h 342"/>
                <a:gd name="T94" fmla="*/ 101 w 426"/>
                <a:gd name="T95" fmla="*/ 231 h 342"/>
                <a:gd name="T96" fmla="*/ 117 w 426"/>
                <a:gd name="T97" fmla="*/ 257 h 342"/>
                <a:gd name="T98" fmla="*/ 159 w 426"/>
                <a:gd name="T99" fmla="*/ 295 h 342"/>
                <a:gd name="T100" fmla="*/ 203 w 426"/>
                <a:gd name="T101" fmla="*/ 295 h 342"/>
                <a:gd name="T102" fmla="*/ 209 w 426"/>
                <a:gd name="T103" fmla="*/ 293 h 342"/>
                <a:gd name="T104" fmla="*/ 217 w 426"/>
                <a:gd name="T105" fmla="*/ 301 h 342"/>
                <a:gd name="T106" fmla="*/ 217 w 426"/>
                <a:gd name="T107" fmla="*/ 342 h 342"/>
                <a:gd name="T108" fmla="*/ 246 w 426"/>
                <a:gd name="T109" fmla="*/ 334 h 342"/>
                <a:gd name="T110" fmla="*/ 278 w 426"/>
                <a:gd name="T111" fmla="*/ 328 h 342"/>
                <a:gd name="T112" fmla="*/ 278 w 426"/>
                <a:gd name="T113" fmla="*/ 328 h 3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426" h="342">
                  <a:moveTo>
                    <a:pt x="278" y="328"/>
                  </a:moveTo>
                  <a:lnTo>
                    <a:pt x="278" y="328"/>
                  </a:lnTo>
                  <a:lnTo>
                    <a:pt x="282" y="328"/>
                  </a:lnTo>
                  <a:lnTo>
                    <a:pt x="286" y="328"/>
                  </a:lnTo>
                  <a:lnTo>
                    <a:pt x="288" y="328"/>
                  </a:lnTo>
                  <a:lnTo>
                    <a:pt x="288" y="328"/>
                  </a:lnTo>
                  <a:lnTo>
                    <a:pt x="300" y="318"/>
                  </a:lnTo>
                  <a:lnTo>
                    <a:pt x="310" y="314"/>
                  </a:lnTo>
                  <a:lnTo>
                    <a:pt x="314" y="312"/>
                  </a:lnTo>
                  <a:lnTo>
                    <a:pt x="316" y="312"/>
                  </a:lnTo>
                  <a:lnTo>
                    <a:pt x="316" y="312"/>
                  </a:lnTo>
                  <a:lnTo>
                    <a:pt x="326" y="316"/>
                  </a:lnTo>
                  <a:lnTo>
                    <a:pt x="330" y="316"/>
                  </a:lnTo>
                  <a:lnTo>
                    <a:pt x="336" y="316"/>
                  </a:lnTo>
                  <a:lnTo>
                    <a:pt x="336" y="316"/>
                  </a:lnTo>
                  <a:lnTo>
                    <a:pt x="342" y="316"/>
                  </a:lnTo>
                  <a:lnTo>
                    <a:pt x="348" y="318"/>
                  </a:lnTo>
                  <a:lnTo>
                    <a:pt x="358" y="320"/>
                  </a:lnTo>
                  <a:lnTo>
                    <a:pt x="358" y="320"/>
                  </a:lnTo>
                  <a:lnTo>
                    <a:pt x="362" y="320"/>
                  </a:lnTo>
                  <a:lnTo>
                    <a:pt x="370" y="318"/>
                  </a:lnTo>
                  <a:lnTo>
                    <a:pt x="382" y="314"/>
                  </a:lnTo>
                  <a:lnTo>
                    <a:pt x="382" y="314"/>
                  </a:lnTo>
                  <a:lnTo>
                    <a:pt x="388" y="312"/>
                  </a:lnTo>
                  <a:lnTo>
                    <a:pt x="394" y="312"/>
                  </a:lnTo>
                  <a:lnTo>
                    <a:pt x="394" y="310"/>
                  </a:lnTo>
                  <a:lnTo>
                    <a:pt x="398" y="305"/>
                  </a:lnTo>
                  <a:lnTo>
                    <a:pt x="396" y="295"/>
                  </a:lnTo>
                  <a:lnTo>
                    <a:pt x="404" y="283"/>
                  </a:lnTo>
                  <a:lnTo>
                    <a:pt x="410" y="275"/>
                  </a:lnTo>
                  <a:lnTo>
                    <a:pt x="418" y="271"/>
                  </a:lnTo>
                  <a:lnTo>
                    <a:pt x="424" y="271"/>
                  </a:lnTo>
                  <a:lnTo>
                    <a:pt x="426" y="249"/>
                  </a:lnTo>
                  <a:lnTo>
                    <a:pt x="410" y="245"/>
                  </a:lnTo>
                  <a:lnTo>
                    <a:pt x="388" y="233"/>
                  </a:lnTo>
                  <a:lnTo>
                    <a:pt x="388" y="233"/>
                  </a:lnTo>
                  <a:lnTo>
                    <a:pt x="392" y="225"/>
                  </a:lnTo>
                  <a:lnTo>
                    <a:pt x="392" y="219"/>
                  </a:lnTo>
                  <a:lnTo>
                    <a:pt x="388" y="211"/>
                  </a:lnTo>
                  <a:lnTo>
                    <a:pt x="388" y="211"/>
                  </a:lnTo>
                  <a:lnTo>
                    <a:pt x="388" y="209"/>
                  </a:lnTo>
                  <a:lnTo>
                    <a:pt x="392" y="205"/>
                  </a:lnTo>
                  <a:lnTo>
                    <a:pt x="402" y="195"/>
                  </a:lnTo>
                  <a:lnTo>
                    <a:pt x="420" y="183"/>
                  </a:lnTo>
                  <a:lnTo>
                    <a:pt x="418" y="169"/>
                  </a:lnTo>
                  <a:lnTo>
                    <a:pt x="394" y="165"/>
                  </a:lnTo>
                  <a:lnTo>
                    <a:pt x="392" y="147"/>
                  </a:lnTo>
                  <a:lnTo>
                    <a:pt x="382" y="137"/>
                  </a:lnTo>
                  <a:lnTo>
                    <a:pt x="378" y="127"/>
                  </a:lnTo>
                  <a:lnTo>
                    <a:pt x="378" y="127"/>
                  </a:lnTo>
                  <a:lnTo>
                    <a:pt x="360" y="123"/>
                  </a:lnTo>
                  <a:lnTo>
                    <a:pt x="346" y="117"/>
                  </a:lnTo>
                  <a:lnTo>
                    <a:pt x="334" y="117"/>
                  </a:lnTo>
                  <a:lnTo>
                    <a:pt x="334" y="117"/>
                  </a:lnTo>
                  <a:lnTo>
                    <a:pt x="326" y="117"/>
                  </a:lnTo>
                  <a:lnTo>
                    <a:pt x="316" y="113"/>
                  </a:lnTo>
                  <a:lnTo>
                    <a:pt x="306" y="113"/>
                  </a:lnTo>
                  <a:lnTo>
                    <a:pt x="318" y="91"/>
                  </a:lnTo>
                  <a:lnTo>
                    <a:pt x="314" y="56"/>
                  </a:lnTo>
                  <a:lnTo>
                    <a:pt x="306" y="56"/>
                  </a:lnTo>
                  <a:lnTo>
                    <a:pt x="306" y="56"/>
                  </a:lnTo>
                  <a:lnTo>
                    <a:pt x="300" y="50"/>
                  </a:lnTo>
                  <a:lnTo>
                    <a:pt x="294" y="46"/>
                  </a:lnTo>
                  <a:lnTo>
                    <a:pt x="288" y="42"/>
                  </a:lnTo>
                  <a:lnTo>
                    <a:pt x="288" y="42"/>
                  </a:lnTo>
                  <a:lnTo>
                    <a:pt x="286" y="40"/>
                  </a:lnTo>
                  <a:lnTo>
                    <a:pt x="280" y="40"/>
                  </a:lnTo>
                  <a:lnTo>
                    <a:pt x="268" y="44"/>
                  </a:lnTo>
                  <a:lnTo>
                    <a:pt x="260" y="50"/>
                  </a:lnTo>
                  <a:lnTo>
                    <a:pt x="254" y="54"/>
                  </a:lnTo>
                  <a:lnTo>
                    <a:pt x="254" y="54"/>
                  </a:lnTo>
                  <a:lnTo>
                    <a:pt x="248" y="58"/>
                  </a:lnTo>
                  <a:lnTo>
                    <a:pt x="244" y="58"/>
                  </a:lnTo>
                  <a:lnTo>
                    <a:pt x="244" y="58"/>
                  </a:lnTo>
                  <a:lnTo>
                    <a:pt x="242" y="58"/>
                  </a:lnTo>
                  <a:lnTo>
                    <a:pt x="238" y="54"/>
                  </a:lnTo>
                  <a:lnTo>
                    <a:pt x="234" y="50"/>
                  </a:lnTo>
                  <a:lnTo>
                    <a:pt x="228" y="48"/>
                  </a:lnTo>
                  <a:lnTo>
                    <a:pt x="228" y="48"/>
                  </a:lnTo>
                  <a:lnTo>
                    <a:pt x="220" y="44"/>
                  </a:lnTo>
                  <a:lnTo>
                    <a:pt x="219" y="42"/>
                  </a:lnTo>
                  <a:lnTo>
                    <a:pt x="217" y="42"/>
                  </a:lnTo>
                  <a:lnTo>
                    <a:pt x="217" y="42"/>
                  </a:lnTo>
                  <a:lnTo>
                    <a:pt x="217" y="38"/>
                  </a:lnTo>
                  <a:lnTo>
                    <a:pt x="217" y="36"/>
                  </a:lnTo>
                  <a:lnTo>
                    <a:pt x="213" y="36"/>
                  </a:lnTo>
                  <a:lnTo>
                    <a:pt x="213" y="36"/>
                  </a:lnTo>
                  <a:lnTo>
                    <a:pt x="199" y="34"/>
                  </a:lnTo>
                  <a:lnTo>
                    <a:pt x="183" y="34"/>
                  </a:lnTo>
                  <a:lnTo>
                    <a:pt x="183" y="34"/>
                  </a:lnTo>
                  <a:lnTo>
                    <a:pt x="177" y="32"/>
                  </a:lnTo>
                  <a:lnTo>
                    <a:pt x="173" y="28"/>
                  </a:lnTo>
                  <a:lnTo>
                    <a:pt x="171" y="24"/>
                  </a:lnTo>
                  <a:lnTo>
                    <a:pt x="171" y="20"/>
                  </a:lnTo>
                  <a:lnTo>
                    <a:pt x="171" y="20"/>
                  </a:lnTo>
                  <a:lnTo>
                    <a:pt x="169" y="20"/>
                  </a:lnTo>
                  <a:lnTo>
                    <a:pt x="167" y="18"/>
                  </a:lnTo>
                  <a:lnTo>
                    <a:pt x="159" y="16"/>
                  </a:lnTo>
                  <a:lnTo>
                    <a:pt x="141" y="12"/>
                  </a:lnTo>
                  <a:lnTo>
                    <a:pt x="141" y="12"/>
                  </a:lnTo>
                  <a:lnTo>
                    <a:pt x="135" y="10"/>
                  </a:lnTo>
                  <a:lnTo>
                    <a:pt x="127" y="8"/>
                  </a:lnTo>
                  <a:lnTo>
                    <a:pt x="119" y="2"/>
                  </a:lnTo>
                  <a:lnTo>
                    <a:pt x="117" y="0"/>
                  </a:lnTo>
                  <a:lnTo>
                    <a:pt x="117" y="0"/>
                  </a:lnTo>
                  <a:lnTo>
                    <a:pt x="113" y="0"/>
                  </a:lnTo>
                  <a:lnTo>
                    <a:pt x="111" y="2"/>
                  </a:lnTo>
                  <a:lnTo>
                    <a:pt x="111" y="4"/>
                  </a:lnTo>
                  <a:lnTo>
                    <a:pt x="109" y="10"/>
                  </a:lnTo>
                  <a:lnTo>
                    <a:pt x="107" y="14"/>
                  </a:lnTo>
                  <a:lnTo>
                    <a:pt x="107" y="14"/>
                  </a:lnTo>
                  <a:lnTo>
                    <a:pt x="97" y="28"/>
                  </a:lnTo>
                  <a:lnTo>
                    <a:pt x="87" y="38"/>
                  </a:lnTo>
                  <a:lnTo>
                    <a:pt x="87" y="38"/>
                  </a:lnTo>
                  <a:lnTo>
                    <a:pt x="83" y="48"/>
                  </a:lnTo>
                  <a:lnTo>
                    <a:pt x="79" y="58"/>
                  </a:lnTo>
                  <a:lnTo>
                    <a:pt x="77" y="60"/>
                  </a:lnTo>
                  <a:lnTo>
                    <a:pt x="73" y="62"/>
                  </a:lnTo>
                  <a:lnTo>
                    <a:pt x="73" y="62"/>
                  </a:lnTo>
                  <a:lnTo>
                    <a:pt x="59" y="64"/>
                  </a:lnTo>
                  <a:lnTo>
                    <a:pt x="53" y="68"/>
                  </a:lnTo>
                  <a:lnTo>
                    <a:pt x="49" y="70"/>
                  </a:lnTo>
                  <a:lnTo>
                    <a:pt x="49" y="70"/>
                  </a:lnTo>
                  <a:lnTo>
                    <a:pt x="39" y="74"/>
                  </a:lnTo>
                  <a:lnTo>
                    <a:pt x="37" y="79"/>
                  </a:lnTo>
                  <a:lnTo>
                    <a:pt x="35" y="83"/>
                  </a:lnTo>
                  <a:lnTo>
                    <a:pt x="35" y="83"/>
                  </a:lnTo>
                  <a:lnTo>
                    <a:pt x="33" y="87"/>
                  </a:lnTo>
                  <a:lnTo>
                    <a:pt x="23" y="91"/>
                  </a:lnTo>
                  <a:lnTo>
                    <a:pt x="13" y="103"/>
                  </a:lnTo>
                  <a:lnTo>
                    <a:pt x="11" y="103"/>
                  </a:lnTo>
                  <a:lnTo>
                    <a:pt x="13" y="113"/>
                  </a:lnTo>
                  <a:lnTo>
                    <a:pt x="5" y="113"/>
                  </a:lnTo>
                  <a:lnTo>
                    <a:pt x="7" y="123"/>
                  </a:lnTo>
                  <a:lnTo>
                    <a:pt x="0" y="127"/>
                  </a:lnTo>
                  <a:lnTo>
                    <a:pt x="9" y="139"/>
                  </a:lnTo>
                  <a:lnTo>
                    <a:pt x="5" y="157"/>
                  </a:lnTo>
                  <a:lnTo>
                    <a:pt x="9" y="169"/>
                  </a:lnTo>
                  <a:lnTo>
                    <a:pt x="13" y="185"/>
                  </a:lnTo>
                  <a:lnTo>
                    <a:pt x="45" y="203"/>
                  </a:lnTo>
                  <a:lnTo>
                    <a:pt x="79" y="215"/>
                  </a:lnTo>
                  <a:lnTo>
                    <a:pt x="79" y="215"/>
                  </a:lnTo>
                  <a:lnTo>
                    <a:pt x="91" y="225"/>
                  </a:lnTo>
                  <a:lnTo>
                    <a:pt x="101" y="231"/>
                  </a:lnTo>
                  <a:lnTo>
                    <a:pt x="109" y="239"/>
                  </a:lnTo>
                  <a:lnTo>
                    <a:pt x="109" y="239"/>
                  </a:lnTo>
                  <a:lnTo>
                    <a:pt x="117" y="257"/>
                  </a:lnTo>
                  <a:lnTo>
                    <a:pt x="121" y="273"/>
                  </a:lnTo>
                  <a:lnTo>
                    <a:pt x="153" y="275"/>
                  </a:lnTo>
                  <a:lnTo>
                    <a:pt x="159" y="295"/>
                  </a:lnTo>
                  <a:lnTo>
                    <a:pt x="199" y="295"/>
                  </a:lnTo>
                  <a:lnTo>
                    <a:pt x="199" y="295"/>
                  </a:lnTo>
                  <a:lnTo>
                    <a:pt x="203" y="295"/>
                  </a:lnTo>
                  <a:lnTo>
                    <a:pt x="205" y="293"/>
                  </a:lnTo>
                  <a:lnTo>
                    <a:pt x="209" y="293"/>
                  </a:lnTo>
                  <a:lnTo>
                    <a:pt x="209" y="293"/>
                  </a:lnTo>
                  <a:lnTo>
                    <a:pt x="213" y="295"/>
                  </a:lnTo>
                  <a:lnTo>
                    <a:pt x="213" y="297"/>
                  </a:lnTo>
                  <a:lnTo>
                    <a:pt x="217" y="301"/>
                  </a:lnTo>
                  <a:lnTo>
                    <a:pt x="209" y="309"/>
                  </a:lnTo>
                  <a:lnTo>
                    <a:pt x="209" y="338"/>
                  </a:lnTo>
                  <a:lnTo>
                    <a:pt x="217" y="342"/>
                  </a:lnTo>
                  <a:lnTo>
                    <a:pt x="224" y="332"/>
                  </a:lnTo>
                  <a:lnTo>
                    <a:pt x="238" y="328"/>
                  </a:lnTo>
                  <a:lnTo>
                    <a:pt x="246" y="334"/>
                  </a:lnTo>
                  <a:lnTo>
                    <a:pt x="248" y="334"/>
                  </a:lnTo>
                  <a:lnTo>
                    <a:pt x="248" y="330"/>
                  </a:lnTo>
                  <a:lnTo>
                    <a:pt x="278" y="328"/>
                  </a:lnTo>
                  <a:lnTo>
                    <a:pt x="278" y="328"/>
                  </a:lnTo>
                  <a:lnTo>
                    <a:pt x="278" y="328"/>
                  </a:lnTo>
                  <a:lnTo>
                    <a:pt x="278" y="328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5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spcBef>
                  <a:spcPts val="600"/>
                </a:spcBef>
              </a:pPr>
              <a:endParaRPr lang="en-US">
                <a:solidFill>
                  <a:srgbClr val="3C3C3C"/>
                </a:solidFill>
                <a:latin typeface="GPN_DIN Condensed Regular"/>
              </a:endParaRPr>
            </a:p>
          </p:txBody>
        </p:sp>
        <p:sp>
          <p:nvSpPr>
            <p:cNvPr id="115" name="Freeform 70">
              <a:extLst>
                <a:ext uri="{FF2B5EF4-FFF2-40B4-BE49-F238E27FC236}">
                  <a16:creationId xmlns:a16="http://schemas.microsoft.com/office/drawing/2014/main" id="{5A5EF9FA-F74C-4071-82EF-BD42E6BA3AC9}"/>
                </a:ext>
              </a:extLst>
            </p:cNvPr>
            <p:cNvSpPr>
              <a:spLocks/>
            </p:cNvSpPr>
            <p:nvPr/>
          </p:nvSpPr>
          <p:spPr bwMode="auto">
            <a:xfrm>
              <a:off x="3867160" y="5016164"/>
              <a:ext cx="729622" cy="570905"/>
            </a:xfrm>
            <a:custGeom>
              <a:avLst/>
              <a:gdLst>
                <a:gd name="T0" fmla="*/ 175 w 308"/>
                <a:gd name="T1" fmla="*/ 213 h 241"/>
                <a:gd name="T2" fmla="*/ 195 w 308"/>
                <a:gd name="T3" fmla="*/ 201 h 241"/>
                <a:gd name="T4" fmla="*/ 227 w 308"/>
                <a:gd name="T5" fmla="*/ 195 h 241"/>
                <a:gd name="T6" fmla="*/ 246 w 308"/>
                <a:gd name="T7" fmla="*/ 187 h 241"/>
                <a:gd name="T8" fmla="*/ 254 w 308"/>
                <a:gd name="T9" fmla="*/ 173 h 241"/>
                <a:gd name="T10" fmla="*/ 270 w 308"/>
                <a:gd name="T11" fmla="*/ 175 h 241"/>
                <a:gd name="T12" fmla="*/ 280 w 308"/>
                <a:gd name="T13" fmla="*/ 173 h 241"/>
                <a:gd name="T14" fmla="*/ 282 w 308"/>
                <a:gd name="T15" fmla="*/ 169 h 241"/>
                <a:gd name="T16" fmla="*/ 280 w 308"/>
                <a:gd name="T17" fmla="*/ 153 h 241"/>
                <a:gd name="T18" fmla="*/ 292 w 308"/>
                <a:gd name="T19" fmla="*/ 149 h 241"/>
                <a:gd name="T20" fmla="*/ 304 w 308"/>
                <a:gd name="T21" fmla="*/ 146 h 241"/>
                <a:gd name="T22" fmla="*/ 306 w 308"/>
                <a:gd name="T23" fmla="*/ 126 h 241"/>
                <a:gd name="T24" fmla="*/ 308 w 308"/>
                <a:gd name="T25" fmla="*/ 100 h 241"/>
                <a:gd name="T26" fmla="*/ 278 w 308"/>
                <a:gd name="T27" fmla="*/ 56 h 241"/>
                <a:gd name="T28" fmla="*/ 258 w 308"/>
                <a:gd name="T29" fmla="*/ 32 h 241"/>
                <a:gd name="T30" fmla="*/ 236 w 308"/>
                <a:gd name="T31" fmla="*/ 40 h 241"/>
                <a:gd name="T32" fmla="*/ 199 w 308"/>
                <a:gd name="T33" fmla="*/ 46 h 241"/>
                <a:gd name="T34" fmla="*/ 165 w 308"/>
                <a:gd name="T35" fmla="*/ 56 h 241"/>
                <a:gd name="T36" fmla="*/ 139 w 308"/>
                <a:gd name="T37" fmla="*/ 34 h 241"/>
                <a:gd name="T38" fmla="*/ 93 w 308"/>
                <a:gd name="T39" fmla="*/ 10 h 241"/>
                <a:gd name="T40" fmla="*/ 45 w 308"/>
                <a:gd name="T41" fmla="*/ 18 h 241"/>
                <a:gd name="T42" fmla="*/ 4 w 308"/>
                <a:gd name="T43" fmla="*/ 20 h 241"/>
                <a:gd name="T44" fmla="*/ 2 w 308"/>
                <a:gd name="T45" fmla="*/ 32 h 241"/>
                <a:gd name="T46" fmla="*/ 12 w 308"/>
                <a:gd name="T47" fmla="*/ 80 h 241"/>
                <a:gd name="T48" fmla="*/ 23 w 308"/>
                <a:gd name="T49" fmla="*/ 165 h 241"/>
                <a:gd name="T50" fmla="*/ 39 w 308"/>
                <a:gd name="T51" fmla="*/ 187 h 241"/>
                <a:gd name="T52" fmla="*/ 45 w 308"/>
                <a:gd name="T53" fmla="*/ 185 h 241"/>
                <a:gd name="T54" fmla="*/ 47 w 308"/>
                <a:gd name="T55" fmla="*/ 179 h 241"/>
                <a:gd name="T56" fmla="*/ 51 w 308"/>
                <a:gd name="T57" fmla="*/ 173 h 241"/>
                <a:gd name="T58" fmla="*/ 57 w 308"/>
                <a:gd name="T59" fmla="*/ 169 h 241"/>
                <a:gd name="T60" fmla="*/ 63 w 308"/>
                <a:gd name="T61" fmla="*/ 169 h 241"/>
                <a:gd name="T62" fmla="*/ 71 w 308"/>
                <a:gd name="T63" fmla="*/ 179 h 241"/>
                <a:gd name="T64" fmla="*/ 69 w 308"/>
                <a:gd name="T65" fmla="*/ 187 h 241"/>
                <a:gd name="T66" fmla="*/ 67 w 308"/>
                <a:gd name="T67" fmla="*/ 191 h 241"/>
                <a:gd name="T68" fmla="*/ 73 w 308"/>
                <a:gd name="T69" fmla="*/ 193 h 241"/>
                <a:gd name="T70" fmla="*/ 77 w 308"/>
                <a:gd name="T71" fmla="*/ 195 h 241"/>
                <a:gd name="T72" fmla="*/ 81 w 308"/>
                <a:gd name="T73" fmla="*/ 211 h 241"/>
                <a:gd name="T74" fmla="*/ 89 w 308"/>
                <a:gd name="T75" fmla="*/ 211 h 241"/>
                <a:gd name="T76" fmla="*/ 95 w 308"/>
                <a:gd name="T77" fmla="*/ 211 h 241"/>
                <a:gd name="T78" fmla="*/ 109 w 308"/>
                <a:gd name="T79" fmla="*/ 215 h 241"/>
                <a:gd name="T80" fmla="*/ 115 w 308"/>
                <a:gd name="T81" fmla="*/ 219 h 241"/>
                <a:gd name="T82" fmla="*/ 123 w 308"/>
                <a:gd name="T83" fmla="*/ 215 h 241"/>
                <a:gd name="T84" fmla="*/ 129 w 308"/>
                <a:gd name="T85" fmla="*/ 213 h 241"/>
                <a:gd name="T86" fmla="*/ 139 w 308"/>
                <a:gd name="T87" fmla="*/ 215 h 241"/>
                <a:gd name="T88" fmla="*/ 147 w 308"/>
                <a:gd name="T89" fmla="*/ 213 h 241"/>
                <a:gd name="T90" fmla="*/ 161 w 308"/>
                <a:gd name="T91" fmla="*/ 221 h 241"/>
                <a:gd name="T92" fmla="*/ 165 w 308"/>
                <a:gd name="T93" fmla="*/ 229 h 241"/>
                <a:gd name="T94" fmla="*/ 183 w 308"/>
                <a:gd name="T95" fmla="*/ 241 h 241"/>
                <a:gd name="T96" fmla="*/ 189 w 308"/>
                <a:gd name="T97" fmla="*/ 233 h 241"/>
                <a:gd name="T98" fmla="*/ 189 w 308"/>
                <a:gd name="T99" fmla="*/ 231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308" h="241">
                  <a:moveTo>
                    <a:pt x="189" y="231"/>
                  </a:moveTo>
                  <a:lnTo>
                    <a:pt x="189" y="231"/>
                  </a:lnTo>
                  <a:lnTo>
                    <a:pt x="175" y="213"/>
                  </a:lnTo>
                  <a:lnTo>
                    <a:pt x="175" y="213"/>
                  </a:lnTo>
                  <a:lnTo>
                    <a:pt x="185" y="207"/>
                  </a:lnTo>
                  <a:lnTo>
                    <a:pt x="195" y="201"/>
                  </a:lnTo>
                  <a:lnTo>
                    <a:pt x="203" y="199"/>
                  </a:lnTo>
                  <a:lnTo>
                    <a:pt x="203" y="199"/>
                  </a:lnTo>
                  <a:lnTo>
                    <a:pt x="227" y="195"/>
                  </a:lnTo>
                  <a:lnTo>
                    <a:pt x="236" y="191"/>
                  </a:lnTo>
                  <a:lnTo>
                    <a:pt x="240" y="189"/>
                  </a:lnTo>
                  <a:lnTo>
                    <a:pt x="246" y="187"/>
                  </a:lnTo>
                  <a:lnTo>
                    <a:pt x="246" y="187"/>
                  </a:lnTo>
                  <a:lnTo>
                    <a:pt x="250" y="177"/>
                  </a:lnTo>
                  <a:lnTo>
                    <a:pt x="254" y="173"/>
                  </a:lnTo>
                  <a:lnTo>
                    <a:pt x="256" y="173"/>
                  </a:lnTo>
                  <a:lnTo>
                    <a:pt x="256" y="173"/>
                  </a:lnTo>
                  <a:lnTo>
                    <a:pt x="270" y="175"/>
                  </a:lnTo>
                  <a:lnTo>
                    <a:pt x="276" y="175"/>
                  </a:lnTo>
                  <a:lnTo>
                    <a:pt x="278" y="175"/>
                  </a:lnTo>
                  <a:lnTo>
                    <a:pt x="280" y="173"/>
                  </a:lnTo>
                  <a:lnTo>
                    <a:pt x="280" y="173"/>
                  </a:lnTo>
                  <a:lnTo>
                    <a:pt x="280" y="173"/>
                  </a:lnTo>
                  <a:lnTo>
                    <a:pt x="282" y="169"/>
                  </a:lnTo>
                  <a:lnTo>
                    <a:pt x="280" y="161"/>
                  </a:lnTo>
                  <a:lnTo>
                    <a:pt x="280" y="155"/>
                  </a:lnTo>
                  <a:lnTo>
                    <a:pt x="280" y="153"/>
                  </a:lnTo>
                  <a:lnTo>
                    <a:pt x="282" y="151"/>
                  </a:lnTo>
                  <a:lnTo>
                    <a:pt x="282" y="151"/>
                  </a:lnTo>
                  <a:lnTo>
                    <a:pt x="292" y="149"/>
                  </a:lnTo>
                  <a:lnTo>
                    <a:pt x="300" y="147"/>
                  </a:lnTo>
                  <a:lnTo>
                    <a:pt x="300" y="147"/>
                  </a:lnTo>
                  <a:lnTo>
                    <a:pt x="304" y="146"/>
                  </a:lnTo>
                  <a:lnTo>
                    <a:pt x="300" y="138"/>
                  </a:lnTo>
                  <a:lnTo>
                    <a:pt x="306" y="132"/>
                  </a:lnTo>
                  <a:lnTo>
                    <a:pt x="306" y="126"/>
                  </a:lnTo>
                  <a:lnTo>
                    <a:pt x="294" y="112"/>
                  </a:lnTo>
                  <a:lnTo>
                    <a:pt x="304" y="108"/>
                  </a:lnTo>
                  <a:lnTo>
                    <a:pt x="308" y="100"/>
                  </a:lnTo>
                  <a:lnTo>
                    <a:pt x="296" y="96"/>
                  </a:lnTo>
                  <a:lnTo>
                    <a:pt x="286" y="64"/>
                  </a:lnTo>
                  <a:lnTo>
                    <a:pt x="278" y="56"/>
                  </a:lnTo>
                  <a:lnTo>
                    <a:pt x="272" y="50"/>
                  </a:lnTo>
                  <a:lnTo>
                    <a:pt x="266" y="48"/>
                  </a:lnTo>
                  <a:lnTo>
                    <a:pt x="258" y="32"/>
                  </a:lnTo>
                  <a:lnTo>
                    <a:pt x="256" y="32"/>
                  </a:lnTo>
                  <a:lnTo>
                    <a:pt x="236" y="38"/>
                  </a:lnTo>
                  <a:lnTo>
                    <a:pt x="236" y="40"/>
                  </a:lnTo>
                  <a:lnTo>
                    <a:pt x="225" y="40"/>
                  </a:lnTo>
                  <a:lnTo>
                    <a:pt x="203" y="40"/>
                  </a:lnTo>
                  <a:lnTo>
                    <a:pt x="199" y="46"/>
                  </a:lnTo>
                  <a:lnTo>
                    <a:pt x="191" y="38"/>
                  </a:lnTo>
                  <a:lnTo>
                    <a:pt x="179" y="40"/>
                  </a:lnTo>
                  <a:lnTo>
                    <a:pt x="165" y="56"/>
                  </a:lnTo>
                  <a:lnTo>
                    <a:pt x="155" y="62"/>
                  </a:lnTo>
                  <a:lnTo>
                    <a:pt x="139" y="46"/>
                  </a:lnTo>
                  <a:lnTo>
                    <a:pt x="139" y="34"/>
                  </a:lnTo>
                  <a:lnTo>
                    <a:pt x="123" y="14"/>
                  </a:lnTo>
                  <a:lnTo>
                    <a:pt x="117" y="0"/>
                  </a:lnTo>
                  <a:lnTo>
                    <a:pt x="93" y="10"/>
                  </a:lnTo>
                  <a:lnTo>
                    <a:pt x="89" y="8"/>
                  </a:lnTo>
                  <a:lnTo>
                    <a:pt x="73" y="14"/>
                  </a:lnTo>
                  <a:lnTo>
                    <a:pt x="45" y="18"/>
                  </a:lnTo>
                  <a:lnTo>
                    <a:pt x="19" y="20"/>
                  </a:lnTo>
                  <a:lnTo>
                    <a:pt x="15" y="14"/>
                  </a:lnTo>
                  <a:lnTo>
                    <a:pt x="4" y="20"/>
                  </a:lnTo>
                  <a:lnTo>
                    <a:pt x="0" y="28"/>
                  </a:lnTo>
                  <a:lnTo>
                    <a:pt x="0" y="28"/>
                  </a:lnTo>
                  <a:lnTo>
                    <a:pt x="2" y="32"/>
                  </a:lnTo>
                  <a:lnTo>
                    <a:pt x="2" y="32"/>
                  </a:lnTo>
                  <a:lnTo>
                    <a:pt x="6" y="50"/>
                  </a:lnTo>
                  <a:lnTo>
                    <a:pt x="12" y="80"/>
                  </a:lnTo>
                  <a:lnTo>
                    <a:pt x="19" y="130"/>
                  </a:lnTo>
                  <a:lnTo>
                    <a:pt x="19" y="130"/>
                  </a:lnTo>
                  <a:lnTo>
                    <a:pt x="23" y="165"/>
                  </a:lnTo>
                  <a:lnTo>
                    <a:pt x="27" y="189"/>
                  </a:lnTo>
                  <a:lnTo>
                    <a:pt x="27" y="189"/>
                  </a:lnTo>
                  <a:lnTo>
                    <a:pt x="39" y="187"/>
                  </a:lnTo>
                  <a:lnTo>
                    <a:pt x="39" y="187"/>
                  </a:lnTo>
                  <a:lnTo>
                    <a:pt x="41" y="187"/>
                  </a:lnTo>
                  <a:lnTo>
                    <a:pt x="45" y="185"/>
                  </a:lnTo>
                  <a:lnTo>
                    <a:pt x="47" y="183"/>
                  </a:lnTo>
                  <a:lnTo>
                    <a:pt x="47" y="179"/>
                  </a:lnTo>
                  <a:lnTo>
                    <a:pt x="47" y="179"/>
                  </a:lnTo>
                  <a:lnTo>
                    <a:pt x="49" y="175"/>
                  </a:lnTo>
                  <a:lnTo>
                    <a:pt x="51" y="173"/>
                  </a:lnTo>
                  <a:lnTo>
                    <a:pt x="51" y="173"/>
                  </a:lnTo>
                  <a:lnTo>
                    <a:pt x="51" y="173"/>
                  </a:lnTo>
                  <a:lnTo>
                    <a:pt x="53" y="171"/>
                  </a:lnTo>
                  <a:lnTo>
                    <a:pt x="57" y="169"/>
                  </a:lnTo>
                  <a:lnTo>
                    <a:pt x="61" y="169"/>
                  </a:lnTo>
                  <a:lnTo>
                    <a:pt x="63" y="169"/>
                  </a:lnTo>
                  <a:lnTo>
                    <a:pt x="63" y="169"/>
                  </a:lnTo>
                  <a:lnTo>
                    <a:pt x="69" y="175"/>
                  </a:lnTo>
                  <a:lnTo>
                    <a:pt x="71" y="177"/>
                  </a:lnTo>
                  <a:lnTo>
                    <a:pt x="71" y="179"/>
                  </a:lnTo>
                  <a:lnTo>
                    <a:pt x="71" y="179"/>
                  </a:lnTo>
                  <a:lnTo>
                    <a:pt x="71" y="185"/>
                  </a:lnTo>
                  <a:lnTo>
                    <a:pt x="69" y="187"/>
                  </a:lnTo>
                  <a:lnTo>
                    <a:pt x="67" y="191"/>
                  </a:lnTo>
                  <a:lnTo>
                    <a:pt x="67" y="191"/>
                  </a:lnTo>
                  <a:lnTo>
                    <a:pt x="67" y="191"/>
                  </a:lnTo>
                  <a:lnTo>
                    <a:pt x="67" y="191"/>
                  </a:lnTo>
                  <a:lnTo>
                    <a:pt x="69" y="193"/>
                  </a:lnTo>
                  <a:lnTo>
                    <a:pt x="73" y="193"/>
                  </a:lnTo>
                  <a:lnTo>
                    <a:pt x="75" y="193"/>
                  </a:lnTo>
                  <a:lnTo>
                    <a:pt x="77" y="195"/>
                  </a:lnTo>
                  <a:lnTo>
                    <a:pt x="77" y="195"/>
                  </a:lnTo>
                  <a:lnTo>
                    <a:pt x="79" y="207"/>
                  </a:lnTo>
                  <a:lnTo>
                    <a:pt x="79" y="211"/>
                  </a:lnTo>
                  <a:lnTo>
                    <a:pt x="81" y="211"/>
                  </a:lnTo>
                  <a:lnTo>
                    <a:pt x="85" y="211"/>
                  </a:lnTo>
                  <a:lnTo>
                    <a:pt x="85" y="211"/>
                  </a:lnTo>
                  <a:lnTo>
                    <a:pt x="89" y="211"/>
                  </a:lnTo>
                  <a:lnTo>
                    <a:pt x="93" y="211"/>
                  </a:lnTo>
                  <a:lnTo>
                    <a:pt x="95" y="211"/>
                  </a:lnTo>
                  <a:lnTo>
                    <a:pt x="95" y="211"/>
                  </a:lnTo>
                  <a:lnTo>
                    <a:pt x="101" y="215"/>
                  </a:lnTo>
                  <a:lnTo>
                    <a:pt x="109" y="215"/>
                  </a:lnTo>
                  <a:lnTo>
                    <a:pt x="109" y="215"/>
                  </a:lnTo>
                  <a:lnTo>
                    <a:pt x="111" y="217"/>
                  </a:lnTo>
                  <a:lnTo>
                    <a:pt x="113" y="219"/>
                  </a:lnTo>
                  <a:lnTo>
                    <a:pt x="115" y="219"/>
                  </a:lnTo>
                  <a:lnTo>
                    <a:pt x="117" y="219"/>
                  </a:lnTo>
                  <a:lnTo>
                    <a:pt x="117" y="219"/>
                  </a:lnTo>
                  <a:lnTo>
                    <a:pt x="123" y="215"/>
                  </a:lnTo>
                  <a:lnTo>
                    <a:pt x="125" y="213"/>
                  </a:lnTo>
                  <a:lnTo>
                    <a:pt x="129" y="213"/>
                  </a:lnTo>
                  <a:lnTo>
                    <a:pt x="129" y="213"/>
                  </a:lnTo>
                  <a:lnTo>
                    <a:pt x="135" y="215"/>
                  </a:lnTo>
                  <a:lnTo>
                    <a:pt x="137" y="215"/>
                  </a:lnTo>
                  <a:lnTo>
                    <a:pt x="139" y="215"/>
                  </a:lnTo>
                  <a:lnTo>
                    <a:pt x="139" y="215"/>
                  </a:lnTo>
                  <a:lnTo>
                    <a:pt x="145" y="213"/>
                  </a:lnTo>
                  <a:lnTo>
                    <a:pt x="147" y="213"/>
                  </a:lnTo>
                  <a:lnTo>
                    <a:pt x="153" y="215"/>
                  </a:lnTo>
                  <a:lnTo>
                    <a:pt x="153" y="215"/>
                  </a:lnTo>
                  <a:lnTo>
                    <a:pt x="161" y="221"/>
                  </a:lnTo>
                  <a:lnTo>
                    <a:pt x="165" y="223"/>
                  </a:lnTo>
                  <a:lnTo>
                    <a:pt x="165" y="229"/>
                  </a:lnTo>
                  <a:lnTo>
                    <a:pt x="165" y="229"/>
                  </a:lnTo>
                  <a:lnTo>
                    <a:pt x="169" y="241"/>
                  </a:lnTo>
                  <a:lnTo>
                    <a:pt x="183" y="241"/>
                  </a:lnTo>
                  <a:lnTo>
                    <a:pt x="183" y="241"/>
                  </a:lnTo>
                  <a:lnTo>
                    <a:pt x="187" y="237"/>
                  </a:lnTo>
                  <a:lnTo>
                    <a:pt x="189" y="233"/>
                  </a:lnTo>
                  <a:lnTo>
                    <a:pt x="189" y="233"/>
                  </a:lnTo>
                  <a:lnTo>
                    <a:pt x="189" y="231"/>
                  </a:lnTo>
                  <a:lnTo>
                    <a:pt x="189" y="231"/>
                  </a:lnTo>
                  <a:lnTo>
                    <a:pt x="189" y="231"/>
                  </a:lnTo>
                  <a:lnTo>
                    <a:pt x="189" y="231"/>
                  </a:lnTo>
                  <a:lnTo>
                    <a:pt x="189" y="231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5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GPN_DIN Condensed Regular"/>
                <a:ea typeface="+mn-ea"/>
                <a:cs typeface="+mn-cs"/>
              </a:endParaRPr>
            </a:p>
          </p:txBody>
        </p:sp>
        <p:sp>
          <p:nvSpPr>
            <p:cNvPr id="116" name="Freeform 71">
              <a:extLst>
                <a:ext uri="{FF2B5EF4-FFF2-40B4-BE49-F238E27FC236}">
                  <a16:creationId xmlns:a16="http://schemas.microsoft.com/office/drawing/2014/main" id="{8518FF89-842B-461C-B880-135A5C8EBB9F}"/>
                </a:ext>
              </a:extLst>
            </p:cNvPr>
            <p:cNvSpPr>
              <a:spLocks/>
            </p:cNvSpPr>
            <p:nvPr/>
          </p:nvSpPr>
          <p:spPr bwMode="auto">
            <a:xfrm>
              <a:off x="799432" y="2727804"/>
              <a:ext cx="312695" cy="317433"/>
            </a:xfrm>
            <a:custGeom>
              <a:avLst/>
              <a:gdLst>
                <a:gd name="T0" fmla="*/ 56 w 132"/>
                <a:gd name="T1" fmla="*/ 134 h 134"/>
                <a:gd name="T2" fmla="*/ 62 w 132"/>
                <a:gd name="T3" fmla="*/ 130 h 134"/>
                <a:gd name="T4" fmla="*/ 66 w 132"/>
                <a:gd name="T5" fmla="*/ 134 h 134"/>
                <a:gd name="T6" fmla="*/ 74 w 132"/>
                <a:gd name="T7" fmla="*/ 130 h 134"/>
                <a:gd name="T8" fmla="*/ 82 w 132"/>
                <a:gd name="T9" fmla="*/ 126 h 134"/>
                <a:gd name="T10" fmla="*/ 94 w 132"/>
                <a:gd name="T11" fmla="*/ 122 h 134"/>
                <a:gd name="T12" fmla="*/ 94 w 132"/>
                <a:gd name="T13" fmla="*/ 112 h 134"/>
                <a:gd name="T14" fmla="*/ 100 w 132"/>
                <a:gd name="T15" fmla="*/ 110 h 134"/>
                <a:gd name="T16" fmla="*/ 114 w 132"/>
                <a:gd name="T17" fmla="*/ 116 h 134"/>
                <a:gd name="T18" fmla="*/ 116 w 132"/>
                <a:gd name="T19" fmla="*/ 112 h 134"/>
                <a:gd name="T20" fmla="*/ 118 w 132"/>
                <a:gd name="T21" fmla="*/ 108 h 134"/>
                <a:gd name="T22" fmla="*/ 120 w 132"/>
                <a:gd name="T23" fmla="*/ 108 h 134"/>
                <a:gd name="T24" fmla="*/ 120 w 132"/>
                <a:gd name="T25" fmla="*/ 96 h 134"/>
                <a:gd name="T26" fmla="*/ 118 w 132"/>
                <a:gd name="T27" fmla="*/ 94 h 134"/>
                <a:gd name="T28" fmla="*/ 118 w 132"/>
                <a:gd name="T29" fmla="*/ 86 h 134"/>
                <a:gd name="T30" fmla="*/ 132 w 132"/>
                <a:gd name="T31" fmla="*/ 72 h 134"/>
                <a:gd name="T32" fmla="*/ 132 w 132"/>
                <a:gd name="T33" fmla="*/ 62 h 134"/>
                <a:gd name="T34" fmla="*/ 128 w 132"/>
                <a:gd name="T35" fmla="*/ 48 h 134"/>
                <a:gd name="T36" fmla="*/ 132 w 132"/>
                <a:gd name="T37" fmla="*/ 44 h 134"/>
                <a:gd name="T38" fmla="*/ 130 w 132"/>
                <a:gd name="T39" fmla="*/ 38 h 134"/>
                <a:gd name="T40" fmla="*/ 126 w 132"/>
                <a:gd name="T41" fmla="*/ 34 h 134"/>
                <a:gd name="T42" fmla="*/ 118 w 132"/>
                <a:gd name="T43" fmla="*/ 34 h 134"/>
                <a:gd name="T44" fmla="*/ 112 w 132"/>
                <a:gd name="T45" fmla="*/ 34 h 134"/>
                <a:gd name="T46" fmla="*/ 104 w 132"/>
                <a:gd name="T47" fmla="*/ 34 h 134"/>
                <a:gd name="T48" fmla="*/ 84 w 132"/>
                <a:gd name="T49" fmla="*/ 34 h 134"/>
                <a:gd name="T50" fmla="*/ 84 w 132"/>
                <a:gd name="T51" fmla="*/ 34 h 134"/>
                <a:gd name="T52" fmla="*/ 70 w 132"/>
                <a:gd name="T53" fmla="*/ 32 h 134"/>
                <a:gd name="T54" fmla="*/ 54 w 132"/>
                <a:gd name="T55" fmla="*/ 22 h 134"/>
                <a:gd name="T56" fmla="*/ 50 w 132"/>
                <a:gd name="T57" fmla="*/ 10 h 134"/>
                <a:gd name="T58" fmla="*/ 50 w 132"/>
                <a:gd name="T59" fmla="*/ 2 h 134"/>
                <a:gd name="T60" fmla="*/ 40 w 132"/>
                <a:gd name="T61" fmla="*/ 2 h 134"/>
                <a:gd name="T62" fmla="*/ 36 w 132"/>
                <a:gd name="T63" fmla="*/ 8 h 134"/>
                <a:gd name="T64" fmla="*/ 28 w 132"/>
                <a:gd name="T65" fmla="*/ 20 h 134"/>
                <a:gd name="T66" fmla="*/ 24 w 132"/>
                <a:gd name="T67" fmla="*/ 22 h 134"/>
                <a:gd name="T68" fmla="*/ 18 w 132"/>
                <a:gd name="T69" fmla="*/ 26 h 134"/>
                <a:gd name="T70" fmla="*/ 8 w 132"/>
                <a:gd name="T71" fmla="*/ 34 h 134"/>
                <a:gd name="T72" fmla="*/ 2 w 132"/>
                <a:gd name="T73" fmla="*/ 46 h 134"/>
                <a:gd name="T74" fmla="*/ 4 w 132"/>
                <a:gd name="T75" fmla="*/ 60 h 134"/>
                <a:gd name="T76" fmla="*/ 14 w 132"/>
                <a:gd name="T77" fmla="*/ 60 h 134"/>
                <a:gd name="T78" fmla="*/ 22 w 132"/>
                <a:gd name="T79" fmla="*/ 58 h 134"/>
                <a:gd name="T80" fmla="*/ 24 w 132"/>
                <a:gd name="T81" fmla="*/ 68 h 134"/>
                <a:gd name="T82" fmla="*/ 28 w 132"/>
                <a:gd name="T83" fmla="*/ 76 h 134"/>
                <a:gd name="T84" fmla="*/ 38 w 132"/>
                <a:gd name="T85" fmla="*/ 80 h 134"/>
                <a:gd name="T86" fmla="*/ 42 w 132"/>
                <a:gd name="T87" fmla="*/ 82 h 134"/>
                <a:gd name="T88" fmla="*/ 46 w 132"/>
                <a:gd name="T89" fmla="*/ 94 h 134"/>
                <a:gd name="T90" fmla="*/ 50 w 132"/>
                <a:gd name="T91" fmla="*/ 96 h 134"/>
                <a:gd name="T92" fmla="*/ 46 w 132"/>
                <a:gd name="T93" fmla="*/ 108 h 134"/>
                <a:gd name="T94" fmla="*/ 40 w 132"/>
                <a:gd name="T95" fmla="*/ 126 h 134"/>
                <a:gd name="T96" fmla="*/ 44 w 132"/>
                <a:gd name="T97" fmla="*/ 126 h 134"/>
                <a:gd name="T98" fmla="*/ 54 w 132"/>
                <a:gd name="T99" fmla="*/ 132 h 134"/>
                <a:gd name="T100" fmla="*/ 54 w 132"/>
                <a:gd name="T101" fmla="*/ 132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32" h="134">
                  <a:moveTo>
                    <a:pt x="54" y="132"/>
                  </a:moveTo>
                  <a:lnTo>
                    <a:pt x="54" y="132"/>
                  </a:lnTo>
                  <a:lnTo>
                    <a:pt x="56" y="134"/>
                  </a:lnTo>
                  <a:lnTo>
                    <a:pt x="58" y="134"/>
                  </a:lnTo>
                  <a:lnTo>
                    <a:pt x="62" y="130"/>
                  </a:lnTo>
                  <a:lnTo>
                    <a:pt x="62" y="130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66" y="134"/>
                  </a:lnTo>
                  <a:lnTo>
                    <a:pt x="66" y="134"/>
                  </a:lnTo>
                  <a:lnTo>
                    <a:pt x="74" y="130"/>
                  </a:lnTo>
                  <a:lnTo>
                    <a:pt x="74" y="130"/>
                  </a:lnTo>
                  <a:lnTo>
                    <a:pt x="78" y="130"/>
                  </a:lnTo>
                  <a:lnTo>
                    <a:pt x="82" y="126"/>
                  </a:lnTo>
                  <a:lnTo>
                    <a:pt x="82" y="126"/>
                  </a:lnTo>
                  <a:lnTo>
                    <a:pt x="90" y="126"/>
                  </a:lnTo>
                  <a:lnTo>
                    <a:pt x="94" y="122"/>
                  </a:lnTo>
                  <a:lnTo>
                    <a:pt x="94" y="122"/>
                  </a:lnTo>
                  <a:lnTo>
                    <a:pt x="94" y="122"/>
                  </a:lnTo>
                  <a:lnTo>
                    <a:pt x="94" y="114"/>
                  </a:lnTo>
                  <a:lnTo>
                    <a:pt x="94" y="112"/>
                  </a:lnTo>
                  <a:lnTo>
                    <a:pt x="94" y="110"/>
                  </a:lnTo>
                  <a:lnTo>
                    <a:pt x="94" y="110"/>
                  </a:lnTo>
                  <a:lnTo>
                    <a:pt x="100" y="110"/>
                  </a:lnTo>
                  <a:lnTo>
                    <a:pt x="106" y="114"/>
                  </a:lnTo>
                  <a:lnTo>
                    <a:pt x="110" y="114"/>
                  </a:lnTo>
                  <a:lnTo>
                    <a:pt x="114" y="116"/>
                  </a:lnTo>
                  <a:lnTo>
                    <a:pt x="114" y="116"/>
                  </a:lnTo>
                  <a:lnTo>
                    <a:pt x="114" y="114"/>
                  </a:lnTo>
                  <a:lnTo>
                    <a:pt x="116" y="112"/>
                  </a:lnTo>
                  <a:lnTo>
                    <a:pt x="118" y="110"/>
                  </a:lnTo>
                  <a:lnTo>
                    <a:pt x="118" y="108"/>
                  </a:lnTo>
                  <a:lnTo>
                    <a:pt x="118" y="108"/>
                  </a:lnTo>
                  <a:lnTo>
                    <a:pt x="120" y="108"/>
                  </a:lnTo>
                  <a:lnTo>
                    <a:pt x="120" y="108"/>
                  </a:lnTo>
                  <a:lnTo>
                    <a:pt x="120" y="108"/>
                  </a:lnTo>
                  <a:lnTo>
                    <a:pt x="120" y="108"/>
                  </a:lnTo>
                  <a:lnTo>
                    <a:pt x="124" y="104"/>
                  </a:lnTo>
                  <a:lnTo>
                    <a:pt x="120" y="96"/>
                  </a:lnTo>
                  <a:lnTo>
                    <a:pt x="120" y="96"/>
                  </a:lnTo>
                  <a:lnTo>
                    <a:pt x="118" y="96"/>
                  </a:lnTo>
                  <a:lnTo>
                    <a:pt x="118" y="94"/>
                  </a:lnTo>
                  <a:lnTo>
                    <a:pt x="118" y="92"/>
                  </a:lnTo>
                  <a:lnTo>
                    <a:pt x="118" y="86"/>
                  </a:lnTo>
                  <a:lnTo>
                    <a:pt x="118" y="86"/>
                  </a:lnTo>
                  <a:lnTo>
                    <a:pt x="124" y="82"/>
                  </a:lnTo>
                  <a:lnTo>
                    <a:pt x="128" y="78"/>
                  </a:lnTo>
                  <a:lnTo>
                    <a:pt x="132" y="72"/>
                  </a:lnTo>
                  <a:lnTo>
                    <a:pt x="132" y="66"/>
                  </a:lnTo>
                  <a:lnTo>
                    <a:pt x="132" y="66"/>
                  </a:lnTo>
                  <a:lnTo>
                    <a:pt x="132" y="62"/>
                  </a:lnTo>
                  <a:lnTo>
                    <a:pt x="128" y="58"/>
                  </a:lnTo>
                  <a:lnTo>
                    <a:pt x="128" y="54"/>
                  </a:lnTo>
                  <a:lnTo>
                    <a:pt x="128" y="48"/>
                  </a:lnTo>
                  <a:lnTo>
                    <a:pt x="128" y="48"/>
                  </a:lnTo>
                  <a:lnTo>
                    <a:pt x="128" y="48"/>
                  </a:lnTo>
                  <a:lnTo>
                    <a:pt x="132" y="44"/>
                  </a:lnTo>
                  <a:lnTo>
                    <a:pt x="132" y="40"/>
                  </a:lnTo>
                  <a:lnTo>
                    <a:pt x="130" y="38"/>
                  </a:lnTo>
                  <a:lnTo>
                    <a:pt x="130" y="38"/>
                  </a:lnTo>
                  <a:lnTo>
                    <a:pt x="128" y="36"/>
                  </a:lnTo>
                  <a:lnTo>
                    <a:pt x="126" y="34"/>
                  </a:lnTo>
                  <a:lnTo>
                    <a:pt x="126" y="34"/>
                  </a:lnTo>
                  <a:lnTo>
                    <a:pt x="118" y="34"/>
                  </a:lnTo>
                  <a:lnTo>
                    <a:pt x="118" y="34"/>
                  </a:lnTo>
                  <a:lnTo>
                    <a:pt x="118" y="34"/>
                  </a:lnTo>
                  <a:lnTo>
                    <a:pt x="118" y="34"/>
                  </a:lnTo>
                  <a:lnTo>
                    <a:pt x="116" y="34"/>
                  </a:lnTo>
                  <a:lnTo>
                    <a:pt x="112" y="34"/>
                  </a:lnTo>
                  <a:lnTo>
                    <a:pt x="112" y="34"/>
                  </a:lnTo>
                  <a:lnTo>
                    <a:pt x="108" y="34"/>
                  </a:lnTo>
                  <a:lnTo>
                    <a:pt x="104" y="34"/>
                  </a:lnTo>
                  <a:lnTo>
                    <a:pt x="92" y="34"/>
                  </a:lnTo>
                  <a:lnTo>
                    <a:pt x="92" y="34"/>
                  </a:lnTo>
                  <a:lnTo>
                    <a:pt x="84" y="34"/>
                  </a:lnTo>
                  <a:lnTo>
                    <a:pt x="84" y="34"/>
                  </a:lnTo>
                  <a:lnTo>
                    <a:pt x="84" y="34"/>
                  </a:lnTo>
                  <a:lnTo>
                    <a:pt x="84" y="34"/>
                  </a:lnTo>
                  <a:lnTo>
                    <a:pt x="78" y="32"/>
                  </a:lnTo>
                  <a:lnTo>
                    <a:pt x="70" y="32"/>
                  </a:lnTo>
                  <a:lnTo>
                    <a:pt x="70" y="32"/>
                  </a:lnTo>
                  <a:lnTo>
                    <a:pt x="60" y="26"/>
                  </a:lnTo>
                  <a:lnTo>
                    <a:pt x="56" y="24"/>
                  </a:lnTo>
                  <a:lnTo>
                    <a:pt x="54" y="22"/>
                  </a:lnTo>
                  <a:lnTo>
                    <a:pt x="50" y="20"/>
                  </a:lnTo>
                  <a:lnTo>
                    <a:pt x="50" y="20"/>
                  </a:lnTo>
                  <a:lnTo>
                    <a:pt x="50" y="10"/>
                  </a:lnTo>
                  <a:lnTo>
                    <a:pt x="50" y="8"/>
                  </a:lnTo>
                  <a:lnTo>
                    <a:pt x="50" y="2"/>
                  </a:lnTo>
                  <a:lnTo>
                    <a:pt x="50" y="2"/>
                  </a:lnTo>
                  <a:lnTo>
                    <a:pt x="46" y="0"/>
                  </a:lnTo>
                  <a:lnTo>
                    <a:pt x="42" y="0"/>
                  </a:lnTo>
                  <a:lnTo>
                    <a:pt x="40" y="2"/>
                  </a:lnTo>
                  <a:lnTo>
                    <a:pt x="38" y="4"/>
                  </a:lnTo>
                  <a:lnTo>
                    <a:pt x="38" y="4"/>
                  </a:lnTo>
                  <a:lnTo>
                    <a:pt x="36" y="8"/>
                  </a:lnTo>
                  <a:lnTo>
                    <a:pt x="34" y="14"/>
                  </a:lnTo>
                  <a:lnTo>
                    <a:pt x="34" y="18"/>
                  </a:lnTo>
                  <a:lnTo>
                    <a:pt x="28" y="20"/>
                  </a:lnTo>
                  <a:lnTo>
                    <a:pt x="28" y="20"/>
                  </a:lnTo>
                  <a:lnTo>
                    <a:pt x="26" y="20"/>
                  </a:lnTo>
                  <a:lnTo>
                    <a:pt x="24" y="22"/>
                  </a:lnTo>
                  <a:lnTo>
                    <a:pt x="20" y="24"/>
                  </a:lnTo>
                  <a:lnTo>
                    <a:pt x="18" y="26"/>
                  </a:lnTo>
                  <a:lnTo>
                    <a:pt x="18" y="26"/>
                  </a:lnTo>
                  <a:lnTo>
                    <a:pt x="14" y="26"/>
                  </a:lnTo>
                  <a:lnTo>
                    <a:pt x="12" y="32"/>
                  </a:lnTo>
                  <a:lnTo>
                    <a:pt x="8" y="34"/>
                  </a:lnTo>
                  <a:lnTo>
                    <a:pt x="4" y="40"/>
                  </a:lnTo>
                  <a:lnTo>
                    <a:pt x="4" y="40"/>
                  </a:lnTo>
                  <a:lnTo>
                    <a:pt x="2" y="46"/>
                  </a:lnTo>
                  <a:lnTo>
                    <a:pt x="0" y="54"/>
                  </a:lnTo>
                  <a:lnTo>
                    <a:pt x="2" y="58"/>
                  </a:lnTo>
                  <a:lnTo>
                    <a:pt x="4" y="60"/>
                  </a:lnTo>
                  <a:lnTo>
                    <a:pt x="4" y="60"/>
                  </a:lnTo>
                  <a:lnTo>
                    <a:pt x="10" y="60"/>
                  </a:lnTo>
                  <a:lnTo>
                    <a:pt x="14" y="60"/>
                  </a:lnTo>
                  <a:lnTo>
                    <a:pt x="20" y="58"/>
                  </a:lnTo>
                  <a:lnTo>
                    <a:pt x="20" y="58"/>
                  </a:lnTo>
                  <a:lnTo>
                    <a:pt x="22" y="58"/>
                  </a:lnTo>
                  <a:lnTo>
                    <a:pt x="22" y="58"/>
                  </a:lnTo>
                  <a:lnTo>
                    <a:pt x="22" y="62"/>
                  </a:lnTo>
                  <a:lnTo>
                    <a:pt x="24" y="68"/>
                  </a:lnTo>
                  <a:lnTo>
                    <a:pt x="26" y="76"/>
                  </a:lnTo>
                  <a:lnTo>
                    <a:pt x="26" y="76"/>
                  </a:lnTo>
                  <a:lnTo>
                    <a:pt x="28" y="76"/>
                  </a:lnTo>
                  <a:lnTo>
                    <a:pt x="34" y="78"/>
                  </a:lnTo>
                  <a:lnTo>
                    <a:pt x="38" y="80"/>
                  </a:lnTo>
                  <a:lnTo>
                    <a:pt x="38" y="80"/>
                  </a:lnTo>
                  <a:lnTo>
                    <a:pt x="40" y="80"/>
                  </a:lnTo>
                  <a:lnTo>
                    <a:pt x="42" y="82"/>
                  </a:lnTo>
                  <a:lnTo>
                    <a:pt x="42" y="82"/>
                  </a:lnTo>
                  <a:lnTo>
                    <a:pt x="44" y="90"/>
                  </a:lnTo>
                  <a:lnTo>
                    <a:pt x="46" y="94"/>
                  </a:lnTo>
                  <a:lnTo>
                    <a:pt x="46" y="94"/>
                  </a:lnTo>
                  <a:lnTo>
                    <a:pt x="50" y="96"/>
                  </a:lnTo>
                  <a:lnTo>
                    <a:pt x="50" y="96"/>
                  </a:lnTo>
                  <a:lnTo>
                    <a:pt x="50" y="96"/>
                  </a:lnTo>
                  <a:lnTo>
                    <a:pt x="50" y="102"/>
                  </a:lnTo>
                  <a:lnTo>
                    <a:pt x="50" y="104"/>
                  </a:lnTo>
                  <a:lnTo>
                    <a:pt x="46" y="108"/>
                  </a:lnTo>
                  <a:lnTo>
                    <a:pt x="46" y="108"/>
                  </a:lnTo>
                  <a:lnTo>
                    <a:pt x="42" y="114"/>
                  </a:lnTo>
                  <a:lnTo>
                    <a:pt x="40" y="126"/>
                  </a:lnTo>
                  <a:lnTo>
                    <a:pt x="40" y="126"/>
                  </a:lnTo>
                  <a:lnTo>
                    <a:pt x="44" y="126"/>
                  </a:lnTo>
                  <a:lnTo>
                    <a:pt x="44" y="126"/>
                  </a:lnTo>
                  <a:lnTo>
                    <a:pt x="50" y="128"/>
                  </a:lnTo>
                  <a:lnTo>
                    <a:pt x="54" y="132"/>
                  </a:lnTo>
                  <a:lnTo>
                    <a:pt x="54" y="132"/>
                  </a:lnTo>
                  <a:lnTo>
                    <a:pt x="54" y="132"/>
                  </a:lnTo>
                  <a:lnTo>
                    <a:pt x="54" y="132"/>
                  </a:lnTo>
                  <a:lnTo>
                    <a:pt x="54" y="132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5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GPN_DIN Condensed Regular"/>
                <a:ea typeface="+mn-ea"/>
                <a:cs typeface="+mn-cs"/>
              </a:endParaRPr>
            </a:p>
          </p:txBody>
        </p:sp>
        <p:sp>
          <p:nvSpPr>
            <p:cNvPr id="117" name="Freeform 72">
              <a:extLst>
                <a:ext uri="{FF2B5EF4-FFF2-40B4-BE49-F238E27FC236}">
                  <a16:creationId xmlns:a16="http://schemas.microsoft.com/office/drawing/2014/main" id="{7EFD01E0-141A-4A9A-8478-6474C184475B}"/>
                </a:ext>
              </a:extLst>
            </p:cNvPr>
            <p:cNvSpPr>
              <a:spLocks/>
            </p:cNvSpPr>
            <p:nvPr/>
          </p:nvSpPr>
          <p:spPr bwMode="auto">
            <a:xfrm>
              <a:off x="4473599" y="4817176"/>
              <a:ext cx="388500" cy="623021"/>
            </a:xfrm>
            <a:custGeom>
              <a:avLst/>
              <a:gdLst>
                <a:gd name="T0" fmla="*/ 120 w 164"/>
                <a:gd name="T1" fmla="*/ 228 h 263"/>
                <a:gd name="T2" fmla="*/ 120 w 164"/>
                <a:gd name="T3" fmla="*/ 202 h 263"/>
                <a:gd name="T4" fmla="*/ 138 w 164"/>
                <a:gd name="T5" fmla="*/ 178 h 263"/>
                <a:gd name="T6" fmla="*/ 148 w 164"/>
                <a:gd name="T7" fmla="*/ 146 h 263"/>
                <a:gd name="T8" fmla="*/ 130 w 164"/>
                <a:gd name="T9" fmla="*/ 140 h 263"/>
                <a:gd name="T10" fmla="*/ 118 w 164"/>
                <a:gd name="T11" fmla="*/ 138 h 263"/>
                <a:gd name="T12" fmla="*/ 132 w 164"/>
                <a:gd name="T13" fmla="*/ 118 h 263"/>
                <a:gd name="T14" fmla="*/ 130 w 164"/>
                <a:gd name="T15" fmla="*/ 110 h 263"/>
                <a:gd name="T16" fmla="*/ 130 w 164"/>
                <a:gd name="T17" fmla="*/ 90 h 263"/>
                <a:gd name="T18" fmla="*/ 130 w 164"/>
                <a:gd name="T19" fmla="*/ 88 h 263"/>
                <a:gd name="T20" fmla="*/ 136 w 164"/>
                <a:gd name="T21" fmla="*/ 80 h 263"/>
                <a:gd name="T22" fmla="*/ 138 w 164"/>
                <a:gd name="T23" fmla="*/ 78 h 263"/>
                <a:gd name="T24" fmla="*/ 142 w 164"/>
                <a:gd name="T25" fmla="*/ 74 h 263"/>
                <a:gd name="T26" fmla="*/ 164 w 164"/>
                <a:gd name="T27" fmla="*/ 64 h 263"/>
                <a:gd name="T28" fmla="*/ 160 w 164"/>
                <a:gd name="T29" fmla="*/ 40 h 263"/>
                <a:gd name="T30" fmla="*/ 158 w 164"/>
                <a:gd name="T31" fmla="*/ 38 h 263"/>
                <a:gd name="T32" fmla="*/ 154 w 164"/>
                <a:gd name="T33" fmla="*/ 28 h 263"/>
                <a:gd name="T34" fmla="*/ 152 w 164"/>
                <a:gd name="T35" fmla="*/ 26 h 263"/>
                <a:gd name="T36" fmla="*/ 148 w 164"/>
                <a:gd name="T37" fmla="*/ 18 h 263"/>
                <a:gd name="T38" fmla="*/ 150 w 164"/>
                <a:gd name="T39" fmla="*/ 6 h 263"/>
                <a:gd name="T40" fmla="*/ 150 w 164"/>
                <a:gd name="T41" fmla="*/ 0 h 263"/>
                <a:gd name="T42" fmla="*/ 138 w 164"/>
                <a:gd name="T43" fmla="*/ 2 h 263"/>
                <a:gd name="T44" fmla="*/ 126 w 164"/>
                <a:gd name="T45" fmla="*/ 6 h 263"/>
                <a:gd name="T46" fmla="*/ 114 w 164"/>
                <a:gd name="T47" fmla="*/ 8 h 263"/>
                <a:gd name="T48" fmla="*/ 104 w 164"/>
                <a:gd name="T49" fmla="*/ 6 h 263"/>
                <a:gd name="T50" fmla="*/ 92 w 164"/>
                <a:gd name="T51" fmla="*/ 4 h 263"/>
                <a:gd name="T52" fmla="*/ 86 w 164"/>
                <a:gd name="T53" fmla="*/ 4 h 263"/>
                <a:gd name="T54" fmla="*/ 72 w 164"/>
                <a:gd name="T55" fmla="*/ 0 h 263"/>
                <a:gd name="T56" fmla="*/ 70 w 164"/>
                <a:gd name="T57" fmla="*/ 0 h 263"/>
                <a:gd name="T58" fmla="*/ 56 w 164"/>
                <a:gd name="T59" fmla="*/ 6 h 263"/>
                <a:gd name="T60" fmla="*/ 44 w 164"/>
                <a:gd name="T61" fmla="*/ 16 h 263"/>
                <a:gd name="T62" fmla="*/ 38 w 164"/>
                <a:gd name="T63" fmla="*/ 16 h 263"/>
                <a:gd name="T64" fmla="*/ 4 w 164"/>
                <a:gd name="T65" fmla="*/ 18 h 263"/>
                <a:gd name="T66" fmla="*/ 0 w 164"/>
                <a:gd name="T67" fmla="*/ 32 h 263"/>
                <a:gd name="T68" fmla="*/ 2 w 164"/>
                <a:gd name="T69" fmla="*/ 66 h 263"/>
                <a:gd name="T70" fmla="*/ 2 w 164"/>
                <a:gd name="T71" fmla="*/ 102 h 263"/>
                <a:gd name="T72" fmla="*/ 2 w 164"/>
                <a:gd name="T73" fmla="*/ 116 h 263"/>
                <a:gd name="T74" fmla="*/ 16 w 164"/>
                <a:gd name="T75" fmla="*/ 134 h 263"/>
                <a:gd name="T76" fmla="*/ 30 w 164"/>
                <a:gd name="T77" fmla="*/ 148 h 263"/>
                <a:gd name="T78" fmla="*/ 52 w 164"/>
                <a:gd name="T79" fmla="*/ 184 h 263"/>
                <a:gd name="T80" fmla="*/ 38 w 164"/>
                <a:gd name="T81" fmla="*/ 196 h 263"/>
                <a:gd name="T82" fmla="*/ 50 w 164"/>
                <a:gd name="T83" fmla="*/ 216 h 263"/>
                <a:gd name="T84" fmla="*/ 48 w 164"/>
                <a:gd name="T85" fmla="*/ 230 h 263"/>
                <a:gd name="T86" fmla="*/ 44 w 164"/>
                <a:gd name="T87" fmla="*/ 231 h 263"/>
                <a:gd name="T88" fmla="*/ 52 w 164"/>
                <a:gd name="T89" fmla="*/ 237 h 263"/>
                <a:gd name="T90" fmla="*/ 62 w 164"/>
                <a:gd name="T91" fmla="*/ 245 h 263"/>
                <a:gd name="T92" fmla="*/ 76 w 164"/>
                <a:gd name="T93" fmla="*/ 245 h 263"/>
                <a:gd name="T94" fmla="*/ 90 w 164"/>
                <a:gd name="T95" fmla="*/ 253 h 263"/>
                <a:gd name="T96" fmla="*/ 98 w 164"/>
                <a:gd name="T97" fmla="*/ 263 h 263"/>
                <a:gd name="T98" fmla="*/ 126 w 164"/>
                <a:gd name="T99" fmla="*/ 235 h 263"/>
                <a:gd name="T100" fmla="*/ 126 w 164"/>
                <a:gd name="T101" fmla="*/ 235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64" h="263">
                  <a:moveTo>
                    <a:pt x="126" y="235"/>
                  </a:moveTo>
                  <a:lnTo>
                    <a:pt x="120" y="228"/>
                  </a:lnTo>
                  <a:lnTo>
                    <a:pt x="128" y="214"/>
                  </a:lnTo>
                  <a:lnTo>
                    <a:pt x="120" y="202"/>
                  </a:lnTo>
                  <a:lnTo>
                    <a:pt x="122" y="188"/>
                  </a:lnTo>
                  <a:lnTo>
                    <a:pt x="138" y="178"/>
                  </a:lnTo>
                  <a:lnTo>
                    <a:pt x="134" y="166"/>
                  </a:lnTo>
                  <a:lnTo>
                    <a:pt x="148" y="146"/>
                  </a:lnTo>
                  <a:lnTo>
                    <a:pt x="134" y="146"/>
                  </a:lnTo>
                  <a:lnTo>
                    <a:pt x="130" y="140"/>
                  </a:lnTo>
                  <a:lnTo>
                    <a:pt x="122" y="146"/>
                  </a:lnTo>
                  <a:lnTo>
                    <a:pt x="118" y="138"/>
                  </a:lnTo>
                  <a:lnTo>
                    <a:pt x="126" y="124"/>
                  </a:lnTo>
                  <a:lnTo>
                    <a:pt x="132" y="118"/>
                  </a:lnTo>
                  <a:lnTo>
                    <a:pt x="130" y="110"/>
                  </a:lnTo>
                  <a:lnTo>
                    <a:pt x="130" y="110"/>
                  </a:lnTo>
                  <a:lnTo>
                    <a:pt x="130" y="100"/>
                  </a:lnTo>
                  <a:lnTo>
                    <a:pt x="130" y="90"/>
                  </a:lnTo>
                  <a:lnTo>
                    <a:pt x="130" y="90"/>
                  </a:lnTo>
                  <a:lnTo>
                    <a:pt x="130" y="88"/>
                  </a:lnTo>
                  <a:lnTo>
                    <a:pt x="130" y="86"/>
                  </a:lnTo>
                  <a:lnTo>
                    <a:pt x="136" y="80"/>
                  </a:lnTo>
                  <a:lnTo>
                    <a:pt x="136" y="80"/>
                  </a:lnTo>
                  <a:lnTo>
                    <a:pt x="138" y="78"/>
                  </a:lnTo>
                  <a:lnTo>
                    <a:pt x="138" y="78"/>
                  </a:lnTo>
                  <a:lnTo>
                    <a:pt x="142" y="74"/>
                  </a:lnTo>
                  <a:lnTo>
                    <a:pt x="154" y="70"/>
                  </a:lnTo>
                  <a:lnTo>
                    <a:pt x="164" y="64"/>
                  </a:lnTo>
                  <a:lnTo>
                    <a:pt x="164" y="64"/>
                  </a:lnTo>
                  <a:lnTo>
                    <a:pt x="160" y="40"/>
                  </a:lnTo>
                  <a:lnTo>
                    <a:pt x="160" y="40"/>
                  </a:lnTo>
                  <a:lnTo>
                    <a:pt x="158" y="38"/>
                  </a:lnTo>
                  <a:lnTo>
                    <a:pt x="156" y="30"/>
                  </a:lnTo>
                  <a:lnTo>
                    <a:pt x="154" y="28"/>
                  </a:lnTo>
                  <a:lnTo>
                    <a:pt x="152" y="26"/>
                  </a:lnTo>
                  <a:lnTo>
                    <a:pt x="152" y="26"/>
                  </a:lnTo>
                  <a:lnTo>
                    <a:pt x="150" y="24"/>
                  </a:lnTo>
                  <a:lnTo>
                    <a:pt x="148" y="18"/>
                  </a:lnTo>
                  <a:lnTo>
                    <a:pt x="142" y="10"/>
                  </a:lnTo>
                  <a:lnTo>
                    <a:pt x="150" y="6"/>
                  </a:lnTo>
                  <a:lnTo>
                    <a:pt x="150" y="0"/>
                  </a:lnTo>
                  <a:lnTo>
                    <a:pt x="150" y="0"/>
                  </a:lnTo>
                  <a:lnTo>
                    <a:pt x="144" y="0"/>
                  </a:lnTo>
                  <a:lnTo>
                    <a:pt x="138" y="2"/>
                  </a:lnTo>
                  <a:lnTo>
                    <a:pt x="138" y="2"/>
                  </a:lnTo>
                  <a:lnTo>
                    <a:pt x="126" y="6"/>
                  </a:lnTo>
                  <a:lnTo>
                    <a:pt x="118" y="8"/>
                  </a:lnTo>
                  <a:lnTo>
                    <a:pt x="114" y="8"/>
                  </a:lnTo>
                  <a:lnTo>
                    <a:pt x="114" y="8"/>
                  </a:lnTo>
                  <a:lnTo>
                    <a:pt x="104" y="6"/>
                  </a:lnTo>
                  <a:lnTo>
                    <a:pt x="98" y="4"/>
                  </a:lnTo>
                  <a:lnTo>
                    <a:pt x="92" y="4"/>
                  </a:lnTo>
                  <a:lnTo>
                    <a:pt x="92" y="4"/>
                  </a:lnTo>
                  <a:lnTo>
                    <a:pt x="86" y="4"/>
                  </a:lnTo>
                  <a:lnTo>
                    <a:pt x="82" y="4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0" y="0"/>
                  </a:lnTo>
                  <a:lnTo>
                    <a:pt x="66" y="2"/>
                  </a:lnTo>
                  <a:lnTo>
                    <a:pt x="56" y="6"/>
                  </a:lnTo>
                  <a:lnTo>
                    <a:pt x="44" y="16"/>
                  </a:lnTo>
                  <a:lnTo>
                    <a:pt x="44" y="16"/>
                  </a:lnTo>
                  <a:lnTo>
                    <a:pt x="42" y="16"/>
                  </a:lnTo>
                  <a:lnTo>
                    <a:pt x="38" y="16"/>
                  </a:lnTo>
                  <a:lnTo>
                    <a:pt x="34" y="16"/>
                  </a:lnTo>
                  <a:lnTo>
                    <a:pt x="4" y="18"/>
                  </a:lnTo>
                  <a:lnTo>
                    <a:pt x="4" y="22"/>
                  </a:lnTo>
                  <a:lnTo>
                    <a:pt x="0" y="32"/>
                  </a:lnTo>
                  <a:lnTo>
                    <a:pt x="6" y="54"/>
                  </a:lnTo>
                  <a:lnTo>
                    <a:pt x="2" y="66"/>
                  </a:lnTo>
                  <a:lnTo>
                    <a:pt x="2" y="90"/>
                  </a:lnTo>
                  <a:lnTo>
                    <a:pt x="2" y="102"/>
                  </a:lnTo>
                  <a:lnTo>
                    <a:pt x="2" y="114"/>
                  </a:lnTo>
                  <a:lnTo>
                    <a:pt x="2" y="116"/>
                  </a:lnTo>
                  <a:lnTo>
                    <a:pt x="10" y="132"/>
                  </a:lnTo>
                  <a:lnTo>
                    <a:pt x="16" y="134"/>
                  </a:lnTo>
                  <a:lnTo>
                    <a:pt x="22" y="140"/>
                  </a:lnTo>
                  <a:lnTo>
                    <a:pt x="30" y="148"/>
                  </a:lnTo>
                  <a:lnTo>
                    <a:pt x="40" y="180"/>
                  </a:lnTo>
                  <a:lnTo>
                    <a:pt x="52" y="184"/>
                  </a:lnTo>
                  <a:lnTo>
                    <a:pt x="48" y="192"/>
                  </a:lnTo>
                  <a:lnTo>
                    <a:pt x="38" y="196"/>
                  </a:lnTo>
                  <a:lnTo>
                    <a:pt x="50" y="210"/>
                  </a:lnTo>
                  <a:lnTo>
                    <a:pt x="50" y="216"/>
                  </a:lnTo>
                  <a:lnTo>
                    <a:pt x="44" y="222"/>
                  </a:lnTo>
                  <a:lnTo>
                    <a:pt x="48" y="230"/>
                  </a:lnTo>
                  <a:lnTo>
                    <a:pt x="48" y="230"/>
                  </a:lnTo>
                  <a:lnTo>
                    <a:pt x="44" y="231"/>
                  </a:lnTo>
                  <a:lnTo>
                    <a:pt x="48" y="235"/>
                  </a:lnTo>
                  <a:lnTo>
                    <a:pt x="52" y="237"/>
                  </a:lnTo>
                  <a:lnTo>
                    <a:pt x="62" y="245"/>
                  </a:lnTo>
                  <a:lnTo>
                    <a:pt x="62" y="245"/>
                  </a:lnTo>
                  <a:lnTo>
                    <a:pt x="76" y="245"/>
                  </a:lnTo>
                  <a:lnTo>
                    <a:pt x="76" y="245"/>
                  </a:lnTo>
                  <a:lnTo>
                    <a:pt x="84" y="249"/>
                  </a:lnTo>
                  <a:lnTo>
                    <a:pt x="90" y="253"/>
                  </a:lnTo>
                  <a:lnTo>
                    <a:pt x="92" y="259"/>
                  </a:lnTo>
                  <a:lnTo>
                    <a:pt x="98" y="263"/>
                  </a:lnTo>
                  <a:lnTo>
                    <a:pt x="104" y="261"/>
                  </a:lnTo>
                  <a:lnTo>
                    <a:pt x="126" y="235"/>
                  </a:lnTo>
                  <a:lnTo>
                    <a:pt x="126" y="235"/>
                  </a:lnTo>
                  <a:lnTo>
                    <a:pt x="126" y="235"/>
                  </a:lnTo>
                  <a:lnTo>
                    <a:pt x="126" y="235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5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GPN_DIN Condensed Regular"/>
                <a:ea typeface="+mn-ea"/>
                <a:cs typeface="+mn-cs"/>
              </a:endParaRPr>
            </a:p>
          </p:txBody>
        </p:sp>
        <p:sp>
          <p:nvSpPr>
            <p:cNvPr id="118" name="Freeform 73">
              <a:extLst>
                <a:ext uri="{FF2B5EF4-FFF2-40B4-BE49-F238E27FC236}">
                  <a16:creationId xmlns:a16="http://schemas.microsoft.com/office/drawing/2014/main" id="{A979F0D3-46B4-42EC-BAB0-A4A58F719368}"/>
                </a:ext>
              </a:extLst>
            </p:cNvPr>
            <p:cNvSpPr>
              <a:spLocks/>
            </p:cNvSpPr>
            <p:nvPr/>
          </p:nvSpPr>
          <p:spPr bwMode="auto">
            <a:xfrm>
              <a:off x="2621118" y="3417155"/>
              <a:ext cx="713040" cy="812533"/>
            </a:xfrm>
            <a:custGeom>
              <a:avLst/>
              <a:gdLst>
                <a:gd name="T0" fmla="*/ 217 w 301"/>
                <a:gd name="T1" fmla="*/ 22 h 343"/>
                <a:gd name="T2" fmla="*/ 211 w 301"/>
                <a:gd name="T3" fmla="*/ 44 h 343"/>
                <a:gd name="T4" fmla="*/ 205 w 301"/>
                <a:gd name="T5" fmla="*/ 52 h 343"/>
                <a:gd name="T6" fmla="*/ 165 w 301"/>
                <a:gd name="T7" fmla="*/ 84 h 343"/>
                <a:gd name="T8" fmla="*/ 159 w 301"/>
                <a:gd name="T9" fmla="*/ 88 h 343"/>
                <a:gd name="T10" fmla="*/ 139 w 301"/>
                <a:gd name="T11" fmla="*/ 96 h 343"/>
                <a:gd name="T12" fmla="*/ 135 w 301"/>
                <a:gd name="T13" fmla="*/ 102 h 343"/>
                <a:gd name="T14" fmla="*/ 135 w 301"/>
                <a:gd name="T15" fmla="*/ 112 h 343"/>
                <a:gd name="T16" fmla="*/ 143 w 301"/>
                <a:gd name="T17" fmla="*/ 122 h 343"/>
                <a:gd name="T18" fmla="*/ 133 w 301"/>
                <a:gd name="T19" fmla="*/ 135 h 343"/>
                <a:gd name="T20" fmla="*/ 131 w 301"/>
                <a:gd name="T21" fmla="*/ 141 h 343"/>
                <a:gd name="T22" fmla="*/ 127 w 301"/>
                <a:gd name="T23" fmla="*/ 159 h 343"/>
                <a:gd name="T24" fmla="*/ 125 w 301"/>
                <a:gd name="T25" fmla="*/ 163 h 343"/>
                <a:gd name="T26" fmla="*/ 107 w 301"/>
                <a:gd name="T27" fmla="*/ 161 h 343"/>
                <a:gd name="T28" fmla="*/ 97 w 301"/>
                <a:gd name="T29" fmla="*/ 167 h 343"/>
                <a:gd name="T30" fmla="*/ 92 w 301"/>
                <a:gd name="T31" fmla="*/ 175 h 343"/>
                <a:gd name="T32" fmla="*/ 90 w 301"/>
                <a:gd name="T33" fmla="*/ 183 h 343"/>
                <a:gd name="T34" fmla="*/ 80 w 301"/>
                <a:gd name="T35" fmla="*/ 187 h 343"/>
                <a:gd name="T36" fmla="*/ 70 w 301"/>
                <a:gd name="T37" fmla="*/ 179 h 343"/>
                <a:gd name="T38" fmla="*/ 66 w 301"/>
                <a:gd name="T39" fmla="*/ 177 h 343"/>
                <a:gd name="T40" fmla="*/ 52 w 301"/>
                <a:gd name="T41" fmla="*/ 187 h 343"/>
                <a:gd name="T42" fmla="*/ 44 w 301"/>
                <a:gd name="T43" fmla="*/ 201 h 343"/>
                <a:gd name="T44" fmla="*/ 32 w 301"/>
                <a:gd name="T45" fmla="*/ 209 h 343"/>
                <a:gd name="T46" fmla="*/ 24 w 301"/>
                <a:gd name="T47" fmla="*/ 205 h 343"/>
                <a:gd name="T48" fmla="*/ 16 w 301"/>
                <a:gd name="T49" fmla="*/ 201 h 343"/>
                <a:gd name="T50" fmla="*/ 12 w 301"/>
                <a:gd name="T51" fmla="*/ 205 h 343"/>
                <a:gd name="T52" fmla="*/ 10 w 301"/>
                <a:gd name="T53" fmla="*/ 219 h 343"/>
                <a:gd name="T54" fmla="*/ 0 w 301"/>
                <a:gd name="T55" fmla="*/ 229 h 343"/>
                <a:gd name="T56" fmla="*/ 0 w 301"/>
                <a:gd name="T57" fmla="*/ 233 h 343"/>
                <a:gd name="T58" fmla="*/ 0 w 301"/>
                <a:gd name="T59" fmla="*/ 245 h 343"/>
                <a:gd name="T60" fmla="*/ 12 w 301"/>
                <a:gd name="T61" fmla="*/ 253 h 343"/>
                <a:gd name="T62" fmla="*/ 30 w 301"/>
                <a:gd name="T63" fmla="*/ 269 h 343"/>
                <a:gd name="T64" fmla="*/ 42 w 301"/>
                <a:gd name="T65" fmla="*/ 269 h 343"/>
                <a:gd name="T66" fmla="*/ 50 w 301"/>
                <a:gd name="T67" fmla="*/ 267 h 343"/>
                <a:gd name="T68" fmla="*/ 68 w 301"/>
                <a:gd name="T69" fmla="*/ 281 h 343"/>
                <a:gd name="T70" fmla="*/ 82 w 301"/>
                <a:gd name="T71" fmla="*/ 295 h 343"/>
                <a:gd name="T72" fmla="*/ 90 w 301"/>
                <a:gd name="T73" fmla="*/ 301 h 343"/>
                <a:gd name="T74" fmla="*/ 94 w 301"/>
                <a:gd name="T75" fmla="*/ 303 h 343"/>
                <a:gd name="T76" fmla="*/ 115 w 301"/>
                <a:gd name="T77" fmla="*/ 317 h 343"/>
                <a:gd name="T78" fmla="*/ 165 w 301"/>
                <a:gd name="T79" fmla="*/ 323 h 343"/>
                <a:gd name="T80" fmla="*/ 195 w 301"/>
                <a:gd name="T81" fmla="*/ 335 h 343"/>
                <a:gd name="T82" fmla="*/ 229 w 301"/>
                <a:gd name="T83" fmla="*/ 339 h 343"/>
                <a:gd name="T84" fmla="*/ 235 w 301"/>
                <a:gd name="T85" fmla="*/ 305 h 343"/>
                <a:gd name="T86" fmla="*/ 261 w 301"/>
                <a:gd name="T87" fmla="*/ 297 h 343"/>
                <a:gd name="T88" fmla="*/ 287 w 301"/>
                <a:gd name="T89" fmla="*/ 295 h 343"/>
                <a:gd name="T90" fmla="*/ 287 w 301"/>
                <a:gd name="T91" fmla="*/ 287 h 343"/>
                <a:gd name="T92" fmla="*/ 301 w 301"/>
                <a:gd name="T93" fmla="*/ 261 h 343"/>
                <a:gd name="T94" fmla="*/ 297 w 301"/>
                <a:gd name="T95" fmla="*/ 225 h 343"/>
                <a:gd name="T96" fmla="*/ 271 w 301"/>
                <a:gd name="T97" fmla="*/ 189 h 343"/>
                <a:gd name="T98" fmla="*/ 277 w 301"/>
                <a:gd name="T99" fmla="*/ 137 h 343"/>
                <a:gd name="T100" fmla="*/ 279 w 301"/>
                <a:gd name="T101" fmla="*/ 133 h 343"/>
                <a:gd name="T102" fmla="*/ 283 w 301"/>
                <a:gd name="T103" fmla="*/ 108 h 343"/>
                <a:gd name="T104" fmla="*/ 287 w 301"/>
                <a:gd name="T105" fmla="*/ 98 h 343"/>
                <a:gd name="T106" fmla="*/ 293 w 301"/>
                <a:gd name="T107" fmla="*/ 84 h 343"/>
                <a:gd name="T108" fmla="*/ 285 w 301"/>
                <a:gd name="T109" fmla="*/ 66 h 343"/>
                <a:gd name="T110" fmla="*/ 271 w 301"/>
                <a:gd name="T111" fmla="*/ 36 h 343"/>
                <a:gd name="T112" fmla="*/ 265 w 301"/>
                <a:gd name="T113" fmla="*/ 26 h 343"/>
                <a:gd name="T114" fmla="*/ 251 w 301"/>
                <a:gd name="T115" fmla="*/ 14 h 343"/>
                <a:gd name="T116" fmla="*/ 247 w 301"/>
                <a:gd name="T117" fmla="*/ 0 h 343"/>
                <a:gd name="T118" fmla="*/ 229 w 301"/>
                <a:gd name="T119" fmla="*/ 10 h 343"/>
                <a:gd name="T120" fmla="*/ 223 w 301"/>
                <a:gd name="T121" fmla="*/ 16 h 3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301" h="343">
                  <a:moveTo>
                    <a:pt x="223" y="16"/>
                  </a:moveTo>
                  <a:lnTo>
                    <a:pt x="223" y="16"/>
                  </a:lnTo>
                  <a:lnTo>
                    <a:pt x="217" y="22"/>
                  </a:lnTo>
                  <a:lnTo>
                    <a:pt x="215" y="30"/>
                  </a:lnTo>
                  <a:lnTo>
                    <a:pt x="213" y="38"/>
                  </a:lnTo>
                  <a:lnTo>
                    <a:pt x="211" y="44"/>
                  </a:lnTo>
                  <a:lnTo>
                    <a:pt x="211" y="44"/>
                  </a:lnTo>
                  <a:lnTo>
                    <a:pt x="209" y="48"/>
                  </a:lnTo>
                  <a:lnTo>
                    <a:pt x="205" y="52"/>
                  </a:lnTo>
                  <a:lnTo>
                    <a:pt x="189" y="64"/>
                  </a:lnTo>
                  <a:lnTo>
                    <a:pt x="177" y="74"/>
                  </a:lnTo>
                  <a:lnTo>
                    <a:pt x="165" y="84"/>
                  </a:lnTo>
                  <a:lnTo>
                    <a:pt x="165" y="84"/>
                  </a:lnTo>
                  <a:lnTo>
                    <a:pt x="163" y="86"/>
                  </a:lnTo>
                  <a:lnTo>
                    <a:pt x="159" y="88"/>
                  </a:lnTo>
                  <a:lnTo>
                    <a:pt x="153" y="92"/>
                  </a:lnTo>
                  <a:lnTo>
                    <a:pt x="143" y="94"/>
                  </a:lnTo>
                  <a:lnTo>
                    <a:pt x="139" y="96"/>
                  </a:lnTo>
                  <a:lnTo>
                    <a:pt x="135" y="98"/>
                  </a:lnTo>
                  <a:lnTo>
                    <a:pt x="135" y="98"/>
                  </a:lnTo>
                  <a:lnTo>
                    <a:pt x="135" y="102"/>
                  </a:lnTo>
                  <a:lnTo>
                    <a:pt x="133" y="108"/>
                  </a:lnTo>
                  <a:lnTo>
                    <a:pt x="135" y="108"/>
                  </a:lnTo>
                  <a:lnTo>
                    <a:pt x="135" y="112"/>
                  </a:lnTo>
                  <a:lnTo>
                    <a:pt x="139" y="116"/>
                  </a:lnTo>
                  <a:lnTo>
                    <a:pt x="143" y="122"/>
                  </a:lnTo>
                  <a:lnTo>
                    <a:pt x="143" y="122"/>
                  </a:lnTo>
                  <a:lnTo>
                    <a:pt x="145" y="127"/>
                  </a:lnTo>
                  <a:lnTo>
                    <a:pt x="143" y="129"/>
                  </a:lnTo>
                  <a:lnTo>
                    <a:pt x="133" y="135"/>
                  </a:lnTo>
                  <a:lnTo>
                    <a:pt x="133" y="135"/>
                  </a:lnTo>
                  <a:lnTo>
                    <a:pt x="131" y="137"/>
                  </a:lnTo>
                  <a:lnTo>
                    <a:pt x="131" y="141"/>
                  </a:lnTo>
                  <a:lnTo>
                    <a:pt x="131" y="147"/>
                  </a:lnTo>
                  <a:lnTo>
                    <a:pt x="131" y="157"/>
                  </a:lnTo>
                  <a:lnTo>
                    <a:pt x="127" y="159"/>
                  </a:lnTo>
                  <a:lnTo>
                    <a:pt x="125" y="161"/>
                  </a:lnTo>
                  <a:lnTo>
                    <a:pt x="125" y="161"/>
                  </a:lnTo>
                  <a:lnTo>
                    <a:pt x="125" y="163"/>
                  </a:lnTo>
                  <a:lnTo>
                    <a:pt x="121" y="163"/>
                  </a:lnTo>
                  <a:lnTo>
                    <a:pt x="117" y="163"/>
                  </a:lnTo>
                  <a:lnTo>
                    <a:pt x="107" y="161"/>
                  </a:lnTo>
                  <a:lnTo>
                    <a:pt x="107" y="161"/>
                  </a:lnTo>
                  <a:lnTo>
                    <a:pt x="103" y="163"/>
                  </a:lnTo>
                  <a:lnTo>
                    <a:pt x="97" y="167"/>
                  </a:lnTo>
                  <a:lnTo>
                    <a:pt x="94" y="173"/>
                  </a:lnTo>
                  <a:lnTo>
                    <a:pt x="92" y="175"/>
                  </a:lnTo>
                  <a:lnTo>
                    <a:pt x="92" y="175"/>
                  </a:lnTo>
                  <a:lnTo>
                    <a:pt x="92" y="175"/>
                  </a:lnTo>
                  <a:lnTo>
                    <a:pt x="92" y="179"/>
                  </a:lnTo>
                  <a:lnTo>
                    <a:pt x="90" y="183"/>
                  </a:lnTo>
                  <a:lnTo>
                    <a:pt x="86" y="185"/>
                  </a:lnTo>
                  <a:lnTo>
                    <a:pt x="80" y="187"/>
                  </a:lnTo>
                  <a:lnTo>
                    <a:pt x="80" y="187"/>
                  </a:lnTo>
                  <a:lnTo>
                    <a:pt x="78" y="187"/>
                  </a:lnTo>
                  <a:lnTo>
                    <a:pt x="76" y="185"/>
                  </a:lnTo>
                  <a:lnTo>
                    <a:pt x="70" y="179"/>
                  </a:lnTo>
                  <a:lnTo>
                    <a:pt x="70" y="179"/>
                  </a:lnTo>
                  <a:lnTo>
                    <a:pt x="68" y="177"/>
                  </a:lnTo>
                  <a:lnTo>
                    <a:pt x="66" y="177"/>
                  </a:lnTo>
                  <a:lnTo>
                    <a:pt x="58" y="181"/>
                  </a:lnTo>
                  <a:lnTo>
                    <a:pt x="58" y="181"/>
                  </a:lnTo>
                  <a:lnTo>
                    <a:pt x="52" y="187"/>
                  </a:lnTo>
                  <a:lnTo>
                    <a:pt x="50" y="193"/>
                  </a:lnTo>
                  <a:lnTo>
                    <a:pt x="50" y="193"/>
                  </a:lnTo>
                  <a:lnTo>
                    <a:pt x="44" y="201"/>
                  </a:lnTo>
                  <a:lnTo>
                    <a:pt x="40" y="205"/>
                  </a:lnTo>
                  <a:lnTo>
                    <a:pt x="32" y="209"/>
                  </a:lnTo>
                  <a:lnTo>
                    <a:pt x="32" y="209"/>
                  </a:lnTo>
                  <a:lnTo>
                    <a:pt x="30" y="209"/>
                  </a:lnTo>
                  <a:lnTo>
                    <a:pt x="28" y="209"/>
                  </a:lnTo>
                  <a:lnTo>
                    <a:pt x="24" y="205"/>
                  </a:lnTo>
                  <a:lnTo>
                    <a:pt x="22" y="203"/>
                  </a:lnTo>
                  <a:lnTo>
                    <a:pt x="18" y="201"/>
                  </a:lnTo>
                  <a:lnTo>
                    <a:pt x="16" y="201"/>
                  </a:lnTo>
                  <a:lnTo>
                    <a:pt x="16" y="201"/>
                  </a:lnTo>
                  <a:lnTo>
                    <a:pt x="12" y="203"/>
                  </a:lnTo>
                  <a:lnTo>
                    <a:pt x="12" y="205"/>
                  </a:lnTo>
                  <a:lnTo>
                    <a:pt x="12" y="209"/>
                  </a:lnTo>
                  <a:lnTo>
                    <a:pt x="10" y="213"/>
                  </a:lnTo>
                  <a:lnTo>
                    <a:pt x="10" y="219"/>
                  </a:lnTo>
                  <a:lnTo>
                    <a:pt x="8" y="221"/>
                  </a:lnTo>
                  <a:lnTo>
                    <a:pt x="8" y="221"/>
                  </a:lnTo>
                  <a:lnTo>
                    <a:pt x="0" y="229"/>
                  </a:lnTo>
                  <a:lnTo>
                    <a:pt x="0" y="229"/>
                  </a:lnTo>
                  <a:lnTo>
                    <a:pt x="2" y="231"/>
                  </a:lnTo>
                  <a:lnTo>
                    <a:pt x="0" y="233"/>
                  </a:lnTo>
                  <a:lnTo>
                    <a:pt x="0" y="241"/>
                  </a:lnTo>
                  <a:lnTo>
                    <a:pt x="0" y="241"/>
                  </a:lnTo>
                  <a:lnTo>
                    <a:pt x="0" y="245"/>
                  </a:lnTo>
                  <a:lnTo>
                    <a:pt x="4" y="249"/>
                  </a:lnTo>
                  <a:lnTo>
                    <a:pt x="12" y="253"/>
                  </a:lnTo>
                  <a:lnTo>
                    <a:pt x="12" y="253"/>
                  </a:lnTo>
                  <a:lnTo>
                    <a:pt x="24" y="261"/>
                  </a:lnTo>
                  <a:lnTo>
                    <a:pt x="30" y="269"/>
                  </a:lnTo>
                  <a:lnTo>
                    <a:pt x="30" y="269"/>
                  </a:lnTo>
                  <a:lnTo>
                    <a:pt x="34" y="271"/>
                  </a:lnTo>
                  <a:lnTo>
                    <a:pt x="34" y="271"/>
                  </a:lnTo>
                  <a:lnTo>
                    <a:pt x="42" y="269"/>
                  </a:lnTo>
                  <a:lnTo>
                    <a:pt x="48" y="267"/>
                  </a:lnTo>
                  <a:lnTo>
                    <a:pt x="48" y="267"/>
                  </a:lnTo>
                  <a:lnTo>
                    <a:pt x="50" y="267"/>
                  </a:lnTo>
                  <a:lnTo>
                    <a:pt x="54" y="269"/>
                  </a:lnTo>
                  <a:lnTo>
                    <a:pt x="58" y="273"/>
                  </a:lnTo>
                  <a:lnTo>
                    <a:pt x="68" y="281"/>
                  </a:lnTo>
                  <a:lnTo>
                    <a:pt x="68" y="281"/>
                  </a:lnTo>
                  <a:lnTo>
                    <a:pt x="76" y="289"/>
                  </a:lnTo>
                  <a:lnTo>
                    <a:pt x="82" y="295"/>
                  </a:lnTo>
                  <a:lnTo>
                    <a:pt x="90" y="299"/>
                  </a:lnTo>
                  <a:lnTo>
                    <a:pt x="90" y="299"/>
                  </a:lnTo>
                  <a:lnTo>
                    <a:pt x="90" y="301"/>
                  </a:lnTo>
                  <a:lnTo>
                    <a:pt x="90" y="301"/>
                  </a:lnTo>
                  <a:lnTo>
                    <a:pt x="92" y="303"/>
                  </a:lnTo>
                  <a:lnTo>
                    <a:pt x="94" y="303"/>
                  </a:lnTo>
                  <a:lnTo>
                    <a:pt x="97" y="301"/>
                  </a:lnTo>
                  <a:lnTo>
                    <a:pt x="99" y="299"/>
                  </a:lnTo>
                  <a:lnTo>
                    <a:pt x="115" y="317"/>
                  </a:lnTo>
                  <a:lnTo>
                    <a:pt x="121" y="317"/>
                  </a:lnTo>
                  <a:lnTo>
                    <a:pt x="143" y="313"/>
                  </a:lnTo>
                  <a:lnTo>
                    <a:pt x="165" y="323"/>
                  </a:lnTo>
                  <a:lnTo>
                    <a:pt x="177" y="329"/>
                  </a:lnTo>
                  <a:lnTo>
                    <a:pt x="187" y="341"/>
                  </a:lnTo>
                  <a:lnTo>
                    <a:pt x="195" y="335"/>
                  </a:lnTo>
                  <a:lnTo>
                    <a:pt x="219" y="339"/>
                  </a:lnTo>
                  <a:lnTo>
                    <a:pt x="225" y="343"/>
                  </a:lnTo>
                  <a:lnTo>
                    <a:pt x="229" y="339"/>
                  </a:lnTo>
                  <a:lnTo>
                    <a:pt x="227" y="329"/>
                  </a:lnTo>
                  <a:lnTo>
                    <a:pt x="233" y="315"/>
                  </a:lnTo>
                  <a:lnTo>
                    <a:pt x="235" y="305"/>
                  </a:lnTo>
                  <a:lnTo>
                    <a:pt x="241" y="295"/>
                  </a:lnTo>
                  <a:lnTo>
                    <a:pt x="259" y="293"/>
                  </a:lnTo>
                  <a:lnTo>
                    <a:pt x="261" y="297"/>
                  </a:lnTo>
                  <a:lnTo>
                    <a:pt x="275" y="295"/>
                  </a:lnTo>
                  <a:lnTo>
                    <a:pt x="287" y="295"/>
                  </a:lnTo>
                  <a:lnTo>
                    <a:pt x="287" y="295"/>
                  </a:lnTo>
                  <a:lnTo>
                    <a:pt x="287" y="293"/>
                  </a:lnTo>
                  <a:lnTo>
                    <a:pt x="287" y="287"/>
                  </a:lnTo>
                  <a:lnTo>
                    <a:pt x="287" y="287"/>
                  </a:lnTo>
                  <a:lnTo>
                    <a:pt x="291" y="279"/>
                  </a:lnTo>
                  <a:lnTo>
                    <a:pt x="295" y="273"/>
                  </a:lnTo>
                  <a:lnTo>
                    <a:pt x="301" y="261"/>
                  </a:lnTo>
                  <a:lnTo>
                    <a:pt x="293" y="257"/>
                  </a:lnTo>
                  <a:lnTo>
                    <a:pt x="291" y="241"/>
                  </a:lnTo>
                  <a:lnTo>
                    <a:pt x="297" y="225"/>
                  </a:lnTo>
                  <a:lnTo>
                    <a:pt x="297" y="219"/>
                  </a:lnTo>
                  <a:lnTo>
                    <a:pt x="297" y="209"/>
                  </a:lnTo>
                  <a:lnTo>
                    <a:pt x="271" y="189"/>
                  </a:lnTo>
                  <a:lnTo>
                    <a:pt x="271" y="183"/>
                  </a:lnTo>
                  <a:lnTo>
                    <a:pt x="283" y="151"/>
                  </a:lnTo>
                  <a:lnTo>
                    <a:pt x="277" y="137"/>
                  </a:lnTo>
                  <a:lnTo>
                    <a:pt x="277" y="137"/>
                  </a:lnTo>
                  <a:lnTo>
                    <a:pt x="279" y="137"/>
                  </a:lnTo>
                  <a:lnTo>
                    <a:pt x="279" y="133"/>
                  </a:lnTo>
                  <a:lnTo>
                    <a:pt x="279" y="133"/>
                  </a:lnTo>
                  <a:lnTo>
                    <a:pt x="281" y="116"/>
                  </a:lnTo>
                  <a:lnTo>
                    <a:pt x="283" y="108"/>
                  </a:lnTo>
                  <a:lnTo>
                    <a:pt x="285" y="102"/>
                  </a:lnTo>
                  <a:lnTo>
                    <a:pt x="285" y="102"/>
                  </a:lnTo>
                  <a:lnTo>
                    <a:pt x="287" y="98"/>
                  </a:lnTo>
                  <a:lnTo>
                    <a:pt x="287" y="94"/>
                  </a:lnTo>
                  <a:lnTo>
                    <a:pt x="293" y="84"/>
                  </a:lnTo>
                  <a:lnTo>
                    <a:pt x="293" y="84"/>
                  </a:lnTo>
                  <a:lnTo>
                    <a:pt x="293" y="82"/>
                  </a:lnTo>
                  <a:lnTo>
                    <a:pt x="291" y="76"/>
                  </a:lnTo>
                  <a:lnTo>
                    <a:pt x="285" y="66"/>
                  </a:lnTo>
                  <a:lnTo>
                    <a:pt x="277" y="44"/>
                  </a:lnTo>
                  <a:lnTo>
                    <a:pt x="277" y="44"/>
                  </a:lnTo>
                  <a:lnTo>
                    <a:pt x="271" y="36"/>
                  </a:lnTo>
                  <a:lnTo>
                    <a:pt x="269" y="28"/>
                  </a:lnTo>
                  <a:lnTo>
                    <a:pt x="265" y="26"/>
                  </a:lnTo>
                  <a:lnTo>
                    <a:pt x="265" y="26"/>
                  </a:lnTo>
                  <a:lnTo>
                    <a:pt x="257" y="20"/>
                  </a:lnTo>
                  <a:lnTo>
                    <a:pt x="251" y="16"/>
                  </a:lnTo>
                  <a:lnTo>
                    <a:pt x="251" y="14"/>
                  </a:lnTo>
                  <a:lnTo>
                    <a:pt x="251" y="14"/>
                  </a:lnTo>
                  <a:lnTo>
                    <a:pt x="253" y="4"/>
                  </a:lnTo>
                  <a:lnTo>
                    <a:pt x="247" y="0"/>
                  </a:lnTo>
                  <a:lnTo>
                    <a:pt x="247" y="0"/>
                  </a:lnTo>
                  <a:lnTo>
                    <a:pt x="235" y="6"/>
                  </a:lnTo>
                  <a:lnTo>
                    <a:pt x="229" y="10"/>
                  </a:lnTo>
                  <a:lnTo>
                    <a:pt x="223" y="16"/>
                  </a:lnTo>
                  <a:lnTo>
                    <a:pt x="223" y="16"/>
                  </a:lnTo>
                  <a:lnTo>
                    <a:pt x="223" y="16"/>
                  </a:lnTo>
                  <a:lnTo>
                    <a:pt x="223" y="16"/>
                  </a:lnTo>
                  <a:lnTo>
                    <a:pt x="223" y="16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5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GPN_DIN Condensed Regular"/>
                <a:ea typeface="+mn-ea"/>
                <a:cs typeface="+mn-cs"/>
              </a:endParaRPr>
            </a:p>
          </p:txBody>
        </p:sp>
        <p:sp>
          <p:nvSpPr>
            <p:cNvPr id="119" name="Freeform 74">
              <a:extLst>
                <a:ext uri="{FF2B5EF4-FFF2-40B4-BE49-F238E27FC236}">
                  <a16:creationId xmlns:a16="http://schemas.microsoft.com/office/drawing/2014/main" id="{CCB2912E-BBA8-46A7-BB77-BA2D00A4AEF8}"/>
                </a:ext>
              </a:extLst>
            </p:cNvPr>
            <p:cNvSpPr>
              <a:spLocks/>
            </p:cNvSpPr>
            <p:nvPr/>
          </p:nvSpPr>
          <p:spPr bwMode="auto">
            <a:xfrm>
              <a:off x="998420" y="2512234"/>
              <a:ext cx="405082" cy="329277"/>
            </a:xfrm>
            <a:custGeom>
              <a:avLst/>
              <a:gdLst>
                <a:gd name="T0" fmla="*/ 32 w 171"/>
                <a:gd name="T1" fmla="*/ 125 h 139"/>
                <a:gd name="T2" fmla="*/ 34 w 171"/>
                <a:gd name="T3" fmla="*/ 125 h 139"/>
                <a:gd name="T4" fmla="*/ 42 w 171"/>
                <a:gd name="T5" fmla="*/ 125 h 139"/>
                <a:gd name="T6" fmla="*/ 48 w 171"/>
                <a:gd name="T7" fmla="*/ 125 h 139"/>
                <a:gd name="T8" fmla="*/ 62 w 171"/>
                <a:gd name="T9" fmla="*/ 123 h 139"/>
                <a:gd name="T10" fmla="*/ 62 w 171"/>
                <a:gd name="T11" fmla="*/ 123 h 139"/>
                <a:gd name="T12" fmla="*/ 70 w 171"/>
                <a:gd name="T13" fmla="*/ 113 h 139"/>
                <a:gd name="T14" fmla="*/ 78 w 171"/>
                <a:gd name="T15" fmla="*/ 121 h 139"/>
                <a:gd name="T16" fmla="*/ 86 w 171"/>
                <a:gd name="T17" fmla="*/ 137 h 139"/>
                <a:gd name="T18" fmla="*/ 88 w 171"/>
                <a:gd name="T19" fmla="*/ 135 h 139"/>
                <a:gd name="T20" fmla="*/ 96 w 171"/>
                <a:gd name="T21" fmla="*/ 133 h 139"/>
                <a:gd name="T22" fmla="*/ 102 w 171"/>
                <a:gd name="T23" fmla="*/ 139 h 139"/>
                <a:gd name="T24" fmla="*/ 110 w 171"/>
                <a:gd name="T25" fmla="*/ 139 h 139"/>
                <a:gd name="T26" fmla="*/ 114 w 171"/>
                <a:gd name="T27" fmla="*/ 137 h 139"/>
                <a:gd name="T28" fmla="*/ 137 w 171"/>
                <a:gd name="T29" fmla="*/ 139 h 139"/>
                <a:gd name="T30" fmla="*/ 139 w 171"/>
                <a:gd name="T31" fmla="*/ 135 h 139"/>
                <a:gd name="T32" fmla="*/ 149 w 171"/>
                <a:gd name="T33" fmla="*/ 125 h 139"/>
                <a:gd name="T34" fmla="*/ 157 w 171"/>
                <a:gd name="T35" fmla="*/ 123 h 139"/>
                <a:gd name="T36" fmla="*/ 167 w 171"/>
                <a:gd name="T37" fmla="*/ 117 h 139"/>
                <a:gd name="T38" fmla="*/ 171 w 171"/>
                <a:gd name="T39" fmla="*/ 107 h 139"/>
                <a:gd name="T40" fmla="*/ 167 w 171"/>
                <a:gd name="T41" fmla="*/ 107 h 139"/>
                <a:gd name="T42" fmla="*/ 161 w 171"/>
                <a:gd name="T43" fmla="*/ 99 h 139"/>
                <a:gd name="T44" fmla="*/ 157 w 171"/>
                <a:gd name="T45" fmla="*/ 83 h 139"/>
                <a:gd name="T46" fmla="*/ 149 w 171"/>
                <a:gd name="T47" fmla="*/ 71 h 139"/>
                <a:gd name="T48" fmla="*/ 143 w 171"/>
                <a:gd name="T49" fmla="*/ 71 h 139"/>
                <a:gd name="T50" fmla="*/ 131 w 171"/>
                <a:gd name="T51" fmla="*/ 69 h 139"/>
                <a:gd name="T52" fmla="*/ 118 w 171"/>
                <a:gd name="T53" fmla="*/ 61 h 139"/>
                <a:gd name="T54" fmla="*/ 110 w 171"/>
                <a:gd name="T55" fmla="*/ 45 h 139"/>
                <a:gd name="T56" fmla="*/ 102 w 171"/>
                <a:gd name="T57" fmla="*/ 38 h 139"/>
                <a:gd name="T58" fmla="*/ 100 w 171"/>
                <a:gd name="T59" fmla="*/ 34 h 139"/>
                <a:gd name="T60" fmla="*/ 102 w 171"/>
                <a:gd name="T61" fmla="*/ 26 h 139"/>
                <a:gd name="T62" fmla="*/ 98 w 171"/>
                <a:gd name="T63" fmla="*/ 22 h 139"/>
                <a:gd name="T64" fmla="*/ 92 w 171"/>
                <a:gd name="T65" fmla="*/ 18 h 139"/>
                <a:gd name="T66" fmla="*/ 88 w 171"/>
                <a:gd name="T67" fmla="*/ 8 h 139"/>
                <a:gd name="T68" fmla="*/ 86 w 171"/>
                <a:gd name="T69" fmla="*/ 2 h 139"/>
                <a:gd name="T70" fmla="*/ 74 w 171"/>
                <a:gd name="T71" fmla="*/ 2 h 139"/>
                <a:gd name="T72" fmla="*/ 70 w 171"/>
                <a:gd name="T73" fmla="*/ 8 h 139"/>
                <a:gd name="T74" fmla="*/ 62 w 171"/>
                <a:gd name="T75" fmla="*/ 10 h 139"/>
                <a:gd name="T76" fmla="*/ 52 w 171"/>
                <a:gd name="T77" fmla="*/ 22 h 139"/>
                <a:gd name="T78" fmla="*/ 34 w 171"/>
                <a:gd name="T79" fmla="*/ 22 h 139"/>
                <a:gd name="T80" fmla="*/ 34 w 171"/>
                <a:gd name="T81" fmla="*/ 36 h 139"/>
                <a:gd name="T82" fmla="*/ 26 w 171"/>
                <a:gd name="T83" fmla="*/ 41 h 139"/>
                <a:gd name="T84" fmla="*/ 24 w 171"/>
                <a:gd name="T85" fmla="*/ 45 h 139"/>
                <a:gd name="T86" fmla="*/ 18 w 171"/>
                <a:gd name="T87" fmla="*/ 53 h 139"/>
                <a:gd name="T88" fmla="*/ 16 w 171"/>
                <a:gd name="T89" fmla="*/ 63 h 139"/>
                <a:gd name="T90" fmla="*/ 16 w 171"/>
                <a:gd name="T91" fmla="*/ 77 h 139"/>
                <a:gd name="T92" fmla="*/ 12 w 171"/>
                <a:gd name="T93" fmla="*/ 81 h 139"/>
                <a:gd name="T94" fmla="*/ 2 w 171"/>
                <a:gd name="T95" fmla="*/ 85 h 139"/>
                <a:gd name="T96" fmla="*/ 6 w 171"/>
                <a:gd name="T97" fmla="*/ 99 h 139"/>
                <a:gd name="T98" fmla="*/ 6 w 171"/>
                <a:gd name="T99" fmla="*/ 107 h 139"/>
                <a:gd name="T100" fmla="*/ 2 w 171"/>
                <a:gd name="T101" fmla="*/ 111 h 139"/>
                <a:gd name="T102" fmla="*/ 0 w 171"/>
                <a:gd name="T103" fmla="*/ 125 h 139"/>
                <a:gd name="T104" fmla="*/ 8 w 171"/>
                <a:gd name="T105" fmla="*/ 125 h 139"/>
                <a:gd name="T106" fmla="*/ 28 w 171"/>
                <a:gd name="T107" fmla="*/ 125 h 139"/>
                <a:gd name="T108" fmla="*/ 28 w 171"/>
                <a:gd name="T109" fmla="*/ 125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71" h="139">
                  <a:moveTo>
                    <a:pt x="28" y="125"/>
                  </a:moveTo>
                  <a:lnTo>
                    <a:pt x="28" y="125"/>
                  </a:lnTo>
                  <a:lnTo>
                    <a:pt x="32" y="125"/>
                  </a:lnTo>
                  <a:lnTo>
                    <a:pt x="34" y="125"/>
                  </a:lnTo>
                  <a:lnTo>
                    <a:pt x="34" y="125"/>
                  </a:lnTo>
                  <a:lnTo>
                    <a:pt x="34" y="125"/>
                  </a:lnTo>
                  <a:lnTo>
                    <a:pt x="34" y="125"/>
                  </a:lnTo>
                  <a:lnTo>
                    <a:pt x="42" y="125"/>
                  </a:lnTo>
                  <a:lnTo>
                    <a:pt x="42" y="125"/>
                  </a:lnTo>
                  <a:lnTo>
                    <a:pt x="44" y="125"/>
                  </a:lnTo>
                  <a:lnTo>
                    <a:pt x="48" y="125"/>
                  </a:lnTo>
                  <a:lnTo>
                    <a:pt x="48" y="125"/>
                  </a:lnTo>
                  <a:lnTo>
                    <a:pt x="56" y="125"/>
                  </a:lnTo>
                  <a:lnTo>
                    <a:pt x="62" y="125"/>
                  </a:lnTo>
                  <a:lnTo>
                    <a:pt x="62" y="123"/>
                  </a:lnTo>
                  <a:lnTo>
                    <a:pt x="62" y="123"/>
                  </a:lnTo>
                  <a:lnTo>
                    <a:pt x="62" y="123"/>
                  </a:lnTo>
                  <a:lnTo>
                    <a:pt x="62" y="123"/>
                  </a:lnTo>
                  <a:lnTo>
                    <a:pt x="66" y="117"/>
                  </a:lnTo>
                  <a:lnTo>
                    <a:pt x="66" y="115"/>
                  </a:lnTo>
                  <a:lnTo>
                    <a:pt x="70" y="113"/>
                  </a:lnTo>
                  <a:lnTo>
                    <a:pt x="70" y="113"/>
                  </a:lnTo>
                  <a:lnTo>
                    <a:pt x="74" y="117"/>
                  </a:lnTo>
                  <a:lnTo>
                    <a:pt x="78" y="121"/>
                  </a:lnTo>
                  <a:lnTo>
                    <a:pt x="80" y="131"/>
                  </a:lnTo>
                  <a:lnTo>
                    <a:pt x="80" y="131"/>
                  </a:lnTo>
                  <a:lnTo>
                    <a:pt x="86" y="137"/>
                  </a:lnTo>
                  <a:lnTo>
                    <a:pt x="86" y="137"/>
                  </a:lnTo>
                  <a:lnTo>
                    <a:pt x="88" y="135"/>
                  </a:lnTo>
                  <a:lnTo>
                    <a:pt x="88" y="135"/>
                  </a:lnTo>
                  <a:lnTo>
                    <a:pt x="94" y="131"/>
                  </a:lnTo>
                  <a:lnTo>
                    <a:pt x="96" y="131"/>
                  </a:lnTo>
                  <a:lnTo>
                    <a:pt x="96" y="133"/>
                  </a:lnTo>
                  <a:lnTo>
                    <a:pt x="96" y="133"/>
                  </a:lnTo>
                  <a:lnTo>
                    <a:pt x="100" y="139"/>
                  </a:lnTo>
                  <a:lnTo>
                    <a:pt x="102" y="139"/>
                  </a:lnTo>
                  <a:lnTo>
                    <a:pt x="104" y="139"/>
                  </a:lnTo>
                  <a:lnTo>
                    <a:pt x="104" y="139"/>
                  </a:lnTo>
                  <a:lnTo>
                    <a:pt x="110" y="139"/>
                  </a:lnTo>
                  <a:lnTo>
                    <a:pt x="112" y="137"/>
                  </a:lnTo>
                  <a:lnTo>
                    <a:pt x="114" y="137"/>
                  </a:lnTo>
                  <a:lnTo>
                    <a:pt x="114" y="137"/>
                  </a:lnTo>
                  <a:lnTo>
                    <a:pt x="123" y="139"/>
                  </a:lnTo>
                  <a:lnTo>
                    <a:pt x="133" y="139"/>
                  </a:lnTo>
                  <a:lnTo>
                    <a:pt x="137" y="139"/>
                  </a:lnTo>
                  <a:lnTo>
                    <a:pt x="137" y="137"/>
                  </a:lnTo>
                  <a:lnTo>
                    <a:pt x="137" y="137"/>
                  </a:lnTo>
                  <a:lnTo>
                    <a:pt x="139" y="135"/>
                  </a:lnTo>
                  <a:lnTo>
                    <a:pt x="139" y="135"/>
                  </a:lnTo>
                  <a:lnTo>
                    <a:pt x="145" y="129"/>
                  </a:lnTo>
                  <a:lnTo>
                    <a:pt x="149" y="125"/>
                  </a:lnTo>
                  <a:lnTo>
                    <a:pt x="155" y="125"/>
                  </a:lnTo>
                  <a:lnTo>
                    <a:pt x="155" y="125"/>
                  </a:lnTo>
                  <a:lnTo>
                    <a:pt x="157" y="123"/>
                  </a:lnTo>
                  <a:lnTo>
                    <a:pt x="161" y="123"/>
                  </a:lnTo>
                  <a:lnTo>
                    <a:pt x="165" y="123"/>
                  </a:lnTo>
                  <a:lnTo>
                    <a:pt x="167" y="117"/>
                  </a:lnTo>
                  <a:lnTo>
                    <a:pt x="167" y="117"/>
                  </a:lnTo>
                  <a:lnTo>
                    <a:pt x="171" y="107"/>
                  </a:lnTo>
                  <a:lnTo>
                    <a:pt x="171" y="107"/>
                  </a:lnTo>
                  <a:lnTo>
                    <a:pt x="169" y="107"/>
                  </a:lnTo>
                  <a:lnTo>
                    <a:pt x="169" y="107"/>
                  </a:lnTo>
                  <a:lnTo>
                    <a:pt x="167" y="107"/>
                  </a:lnTo>
                  <a:lnTo>
                    <a:pt x="165" y="103"/>
                  </a:lnTo>
                  <a:lnTo>
                    <a:pt x="161" y="99"/>
                  </a:lnTo>
                  <a:lnTo>
                    <a:pt x="161" y="99"/>
                  </a:lnTo>
                  <a:lnTo>
                    <a:pt x="157" y="87"/>
                  </a:lnTo>
                  <a:lnTo>
                    <a:pt x="157" y="87"/>
                  </a:lnTo>
                  <a:lnTo>
                    <a:pt x="157" y="83"/>
                  </a:lnTo>
                  <a:lnTo>
                    <a:pt x="155" y="81"/>
                  </a:lnTo>
                  <a:lnTo>
                    <a:pt x="155" y="77"/>
                  </a:lnTo>
                  <a:lnTo>
                    <a:pt x="149" y="71"/>
                  </a:lnTo>
                  <a:lnTo>
                    <a:pt x="149" y="71"/>
                  </a:lnTo>
                  <a:lnTo>
                    <a:pt x="147" y="71"/>
                  </a:lnTo>
                  <a:lnTo>
                    <a:pt x="143" y="71"/>
                  </a:lnTo>
                  <a:lnTo>
                    <a:pt x="143" y="71"/>
                  </a:lnTo>
                  <a:lnTo>
                    <a:pt x="139" y="71"/>
                  </a:lnTo>
                  <a:lnTo>
                    <a:pt x="131" y="69"/>
                  </a:lnTo>
                  <a:lnTo>
                    <a:pt x="131" y="69"/>
                  </a:lnTo>
                  <a:lnTo>
                    <a:pt x="123" y="65"/>
                  </a:lnTo>
                  <a:lnTo>
                    <a:pt x="118" y="61"/>
                  </a:lnTo>
                  <a:lnTo>
                    <a:pt x="112" y="49"/>
                  </a:lnTo>
                  <a:lnTo>
                    <a:pt x="112" y="49"/>
                  </a:lnTo>
                  <a:lnTo>
                    <a:pt x="110" y="45"/>
                  </a:lnTo>
                  <a:lnTo>
                    <a:pt x="108" y="41"/>
                  </a:lnTo>
                  <a:lnTo>
                    <a:pt x="108" y="41"/>
                  </a:lnTo>
                  <a:lnTo>
                    <a:pt x="102" y="38"/>
                  </a:lnTo>
                  <a:lnTo>
                    <a:pt x="100" y="34"/>
                  </a:lnTo>
                  <a:lnTo>
                    <a:pt x="100" y="34"/>
                  </a:lnTo>
                  <a:lnTo>
                    <a:pt x="100" y="34"/>
                  </a:lnTo>
                  <a:lnTo>
                    <a:pt x="100" y="34"/>
                  </a:lnTo>
                  <a:lnTo>
                    <a:pt x="102" y="32"/>
                  </a:lnTo>
                  <a:lnTo>
                    <a:pt x="102" y="26"/>
                  </a:lnTo>
                  <a:lnTo>
                    <a:pt x="100" y="24"/>
                  </a:lnTo>
                  <a:lnTo>
                    <a:pt x="98" y="22"/>
                  </a:lnTo>
                  <a:lnTo>
                    <a:pt x="98" y="22"/>
                  </a:lnTo>
                  <a:lnTo>
                    <a:pt x="96" y="22"/>
                  </a:lnTo>
                  <a:lnTo>
                    <a:pt x="94" y="20"/>
                  </a:lnTo>
                  <a:lnTo>
                    <a:pt x="92" y="18"/>
                  </a:lnTo>
                  <a:lnTo>
                    <a:pt x="92" y="18"/>
                  </a:lnTo>
                  <a:lnTo>
                    <a:pt x="88" y="12"/>
                  </a:lnTo>
                  <a:lnTo>
                    <a:pt x="88" y="8"/>
                  </a:lnTo>
                  <a:lnTo>
                    <a:pt x="86" y="2"/>
                  </a:lnTo>
                  <a:lnTo>
                    <a:pt x="86" y="2"/>
                  </a:lnTo>
                  <a:lnTo>
                    <a:pt x="86" y="2"/>
                  </a:lnTo>
                  <a:lnTo>
                    <a:pt x="80" y="0"/>
                  </a:lnTo>
                  <a:lnTo>
                    <a:pt x="74" y="2"/>
                  </a:lnTo>
                  <a:lnTo>
                    <a:pt x="74" y="2"/>
                  </a:lnTo>
                  <a:lnTo>
                    <a:pt x="72" y="4"/>
                  </a:lnTo>
                  <a:lnTo>
                    <a:pt x="72" y="4"/>
                  </a:lnTo>
                  <a:lnTo>
                    <a:pt x="70" y="8"/>
                  </a:lnTo>
                  <a:lnTo>
                    <a:pt x="66" y="10"/>
                  </a:lnTo>
                  <a:lnTo>
                    <a:pt x="62" y="10"/>
                  </a:lnTo>
                  <a:lnTo>
                    <a:pt x="62" y="10"/>
                  </a:lnTo>
                  <a:lnTo>
                    <a:pt x="56" y="18"/>
                  </a:lnTo>
                  <a:lnTo>
                    <a:pt x="52" y="20"/>
                  </a:lnTo>
                  <a:lnTo>
                    <a:pt x="52" y="22"/>
                  </a:lnTo>
                  <a:lnTo>
                    <a:pt x="48" y="22"/>
                  </a:lnTo>
                  <a:lnTo>
                    <a:pt x="48" y="22"/>
                  </a:lnTo>
                  <a:lnTo>
                    <a:pt x="34" y="22"/>
                  </a:lnTo>
                  <a:lnTo>
                    <a:pt x="34" y="22"/>
                  </a:lnTo>
                  <a:lnTo>
                    <a:pt x="34" y="36"/>
                  </a:lnTo>
                  <a:lnTo>
                    <a:pt x="34" y="36"/>
                  </a:lnTo>
                  <a:lnTo>
                    <a:pt x="32" y="38"/>
                  </a:lnTo>
                  <a:lnTo>
                    <a:pt x="30" y="40"/>
                  </a:lnTo>
                  <a:lnTo>
                    <a:pt x="26" y="41"/>
                  </a:lnTo>
                  <a:lnTo>
                    <a:pt x="26" y="41"/>
                  </a:lnTo>
                  <a:lnTo>
                    <a:pt x="26" y="45"/>
                  </a:lnTo>
                  <a:lnTo>
                    <a:pt x="24" y="45"/>
                  </a:lnTo>
                  <a:lnTo>
                    <a:pt x="20" y="49"/>
                  </a:lnTo>
                  <a:lnTo>
                    <a:pt x="20" y="49"/>
                  </a:lnTo>
                  <a:lnTo>
                    <a:pt x="18" y="53"/>
                  </a:lnTo>
                  <a:lnTo>
                    <a:pt x="16" y="55"/>
                  </a:lnTo>
                  <a:lnTo>
                    <a:pt x="16" y="63"/>
                  </a:lnTo>
                  <a:lnTo>
                    <a:pt x="16" y="63"/>
                  </a:lnTo>
                  <a:lnTo>
                    <a:pt x="16" y="71"/>
                  </a:lnTo>
                  <a:lnTo>
                    <a:pt x="16" y="71"/>
                  </a:lnTo>
                  <a:lnTo>
                    <a:pt x="16" y="77"/>
                  </a:lnTo>
                  <a:lnTo>
                    <a:pt x="16" y="79"/>
                  </a:lnTo>
                  <a:lnTo>
                    <a:pt x="12" y="81"/>
                  </a:lnTo>
                  <a:lnTo>
                    <a:pt x="12" y="81"/>
                  </a:lnTo>
                  <a:lnTo>
                    <a:pt x="6" y="81"/>
                  </a:lnTo>
                  <a:lnTo>
                    <a:pt x="4" y="83"/>
                  </a:lnTo>
                  <a:lnTo>
                    <a:pt x="2" y="85"/>
                  </a:lnTo>
                  <a:lnTo>
                    <a:pt x="2" y="85"/>
                  </a:lnTo>
                  <a:lnTo>
                    <a:pt x="4" y="91"/>
                  </a:lnTo>
                  <a:lnTo>
                    <a:pt x="6" y="99"/>
                  </a:lnTo>
                  <a:lnTo>
                    <a:pt x="8" y="107"/>
                  </a:lnTo>
                  <a:lnTo>
                    <a:pt x="8" y="107"/>
                  </a:lnTo>
                  <a:lnTo>
                    <a:pt x="6" y="107"/>
                  </a:lnTo>
                  <a:lnTo>
                    <a:pt x="4" y="107"/>
                  </a:lnTo>
                  <a:lnTo>
                    <a:pt x="2" y="111"/>
                  </a:lnTo>
                  <a:lnTo>
                    <a:pt x="2" y="111"/>
                  </a:lnTo>
                  <a:lnTo>
                    <a:pt x="2" y="117"/>
                  </a:lnTo>
                  <a:lnTo>
                    <a:pt x="2" y="123"/>
                  </a:lnTo>
                  <a:lnTo>
                    <a:pt x="0" y="125"/>
                  </a:lnTo>
                  <a:lnTo>
                    <a:pt x="0" y="125"/>
                  </a:lnTo>
                  <a:lnTo>
                    <a:pt x="8" y="125"/>
                  </a:lnTo>
                  <a:lnTo>
                    <a:pt x="8" y="125"/>
                  </a:lnTo>
                  <a:lnTo>
                    <a:pt x="20" y="125"/>
                  </a:lnTo>
                  <a:lnTo>
                    <a:pt x="24" y="125"/>
                  </a:lnTo>
                  <a:lnTo>
                    <a:pt x="28" y="125"/>
                  </a:lnTo>
                  <a:lnTo>
                    <a:pt x="28" y="125"/>
                  </a:lnTo>
                  <a:lnTo>
                    <a:pt x="28" y="125"/>
                  </a:lnTo>
                  <a:lnTo>
                    <a:pt x="28" y="125"/>
                  </a:lnTo>
                  <a:lnTo>
                    <a:pt x="28" y="125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5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GPN_DIN Condensed Regular"/>
                <a:ea typeface="+mn-ea"/>
                <a:cs typeface="+mn-cs"/>
              </a:endParaRPr>
            </a:p>
          </p:txBody>
        </p:sp>
        <p:sp>
          <p:nvSpPr>
            <p:cNvPr id="120" name="Freeform 75">
              <a:extLst>
                <a:ext uri="{FF2B5EF4-FFF2-40B4-BE49-F238E27FC236}">
                  <a16:creationId xmlns:a16="http://schemas.microsoft.com/office/drawing/2014/main" id="{F427ACCF-D287-43D9-81FA-85C8BE3D63F1}"/>
                </a:ext>
              </a:extLst>
            </p:cNvPr>
            <p:cNvSpPr>
              <a:spLocks/>
            </p:cNvSpPr>
            <p:nvPr/>
          </p:nvSpPr>
          <p:spPr bwMode="auto">
            <a:xfrm>
              <a:off x="2460033" y="1455704"/>
              <a:ext cx="490363" cy="729622"/>
            </a:xfrm>
            <a:custGeom>
              <a:avLst/>
              <a:gdLst>
                <a:gd name="T0" fmla="*/ 24 w 207"/>
                <a:gd name="T1" fmla="*/ 133 h 308"/>
                <a:gd name="T2" fmla="*/ 24 w 207"/>
                <a:gd name="T3" fmla="*/ 139 h 308"/>
                <a:gd name="T4" fmla="*/ 32 w 207"/>
                <a:gd name="T5" fmla="*/ 147 h 308"/>
                <a:gd name="T6" fmla="*/ 38 w 207"/>
                <a:gd name="T7" fmla="*/ 151 h 308"/>
                <a:gd name="T8" fmla="*/ 42 w 207"/>
                <a:gd name="T9" fmla="*/ 159 h 308"/>
                <a:gd name="T10" fmla="*/ 42 w 207"/>
                <a:gd name="T11" fmla="*/ 169 h 308"/>
                <a:gd name="T12" fmla="*/ 46 w 207"/>
                <a:gd name="T13" fmla="*/ 151 h 308"/>
                <a:gd name="T14" fmla="*/ 50 w 207"/>
                <a:gd name="T15" fmla="*/ 147 h 308"/>
                <a:gd name="T16" fmla="*/ 62 w 207"/>
                <a:gd name="T17" fmla="*/ 127 h 308"/>
                <a:gd name="T18" fmla="*/ 64 w 207"/>
                <a:gd name="T19" fmla="*/ 133 h 308"/>
                <a:gd name="T20" fmla="*/ 64 w 207"/>
                <a:gd name="T21" fmla="*/ 139 h 308"/>
                <a:gd name="T22" fmla="*/ 58 w 207"/>
                <a:gd name="T23" fmla="*/ 147 h 308"/>
                <a:gd name="T24" fmla="*/ 56 w 207"/>
                <a:gd name="T25" fmla="*/ 159 h 308"/>
                <a:gd name="T26" fmla="*/ 56 w 207"/>
                <a:gd name="T27" fmla="*/ 165 h 308"/>
                <a:gd name="T28" fmla="*/ 62 w 207"/>
                <a:gd name="T29" fmla="*/ 179 h 308"/>
                <a:gd name="T30" fmla="*/ 64 w 207"/>
                <a:gd name="T31" fmla="*/ 189 h 308"/>
                <a:gd name="T32" fmla="*/ 66 w 207"/>
                <a:gd name="T33" fmla="*/ 213 h 308"/>
                <a:gd name="T34" fmla="*/ 68 w 207"/>
                <a:gd name="T35" fmla="*/ 225 h 308"/>
                <a:gd name="T36" fmla="*/ 76 w 207"/>
                <a:gd name="T37" fmla="*/ 241 h 308"/>
                <a:gd name="T38" fmla="*/ 80 w 207"/>
                <a:gd name="T39" fmla="*/ 254 h 308"/>
                <a:gd name="T40" fmla="*/ 90 w 207"/>
                <a:gd name="T41" fmla="*/ 278 h 308"/>
                <a:gd name="T42" fmla="*/ 98 w 207"/>
                <a:gd name="T43" fmla="*/ 288 h 308"/>
                <a:gd name="T44" fmla="*/ 112 w 207"/>
                <a:gd name="T45" fmla="*/ 300 h 308"/>
                <a:gd name="T46" fmla="*/ 126 w 207"/>
                <a:gd name="T47" fmla="*/ 304 h 308"/>
                <a:gd name="T48" fmla="*/ 154 w 207"/>
                <a:gd name="T49" fmla="*/ 308 h 308"/>
                <a:gd name="T50" fmla="*/ 164 w 207"/>
                <a:gd name="T51" fmla="*/ 306 h 308"/>
                <a:gd name="T52" fmla="*/ 175 w 207"/>
                <a:gd name="T53" fmla="*/ 302 h 308"/>
                <a:gd name="T54" fmla="*/ 189 w 207"/>
                <a:gd name="T55" fmla="*/ 284 h 308"/>
                <a:gd name="T56" fmla="*/ 193 w 207"/>
                <a:gd name="T57" fmla="*/ 276 h 308"/>
                <a:gd name="T58" fmla="*/ 201 w 207"/>
                <a:gd name="T59" fmla="*/ 262 h 308"/>
                <a:gd name="T60" fmla="*/ 203 w 207"/>
                <a:gd name="T61" fmla="*/ 245 h 308"/>
                <a:gd name="T62" fmla="*/ 199 w 207"/>
                <a:gd name="T63" fmla="*/ 219 h 308"/>
                <a:gd name="T64" fmla="*/ 201 w 207"/>
                <a:gd name="T65" fmla="*/ 187 h 308"/>
                <a:gd name="T66" fmla="*/ 207 w 207"/>
                <a:gd name="T67" fmla="*/ 153 h 308"/>
                <a:gd name="T68" fmla="*/ 207 w 207"/>
                <a:gd name="T69" fmla="*/ 133 h 308"/>
                <a:gd name="T70" fmla="*/ 205 w 207"/>
                <a:gd name="T71" fmla="*/ 123 h 308"/>
                <a:gd name="T72" fmla="*/ 199 w 207"/>
                <a:gd name="T73" fmla="*/ 111 h 308"/>
                <a:gd name="T74" fmla="*/ 187 w 207"/>
                <a:gd name="T75" fmla="*/ 93 h 308"/>
                <a:gd name="T76" fmla="*/ 185 w 207"/>
                <a:gd name="T77" fmla="*/ 83 h 308"/>
                <a:gd name="T78" fmla="*/ 183 w 207"/>
                <a:gd name="T79" fmla="*/ 69 h 308"/>
                <a:gd name="T80" fmla="*/ 177 w 207"/>
                <a:gd name="T81" fmla="*/ 21 h 308"/>
                <a:gd name="T82" fmla="*/ 162 w 207"/>
                <a:gd name="T83" fmla="*/ 21 h 308"/>
                <a:gd name="T84" fmla="*/ 162 w 207"/>
                <a:gd name="T85" fmla="*/ 12 h 308"/>
                <a:gd name="T86" fmla="*/ 156 w 207"/>
                <a:gd name="T87" fmla="*/ 16 h 308"/>
                <a:gd name="T88" fmla="*/ 154 w 207"/>
                <a:gd name="T89" fmla="*/ 16 h 308"/>
                <a:gd name="T90" fmla="*/ 142 w 207"/>
                <a:gd name="T91" fmla="*/ 10 h 308"/>
                <a:gd name="T92" fmla="*/ 122 w 207"/>
                <a:gd name="T93" fmla="*/ 12 h 308"/>
                <a:gd name="T94" fmla="*/ 110 w 207"/>
                <a:gd name="T95" fmla="*/ 0 h 308"/>
                <a:gd name="T96" fmla="*/ 110 w 207"/>
                <a:gd name="T97" fmla="*/ 10 h 308"/>
                <a:gd name="T98" fmla="*/ 72 w 207"/>
                <a:gd name="T99" fmla="*/ 25 h 308"/>
                <a:gd name="T100" fmla="*/ 64 w 207"/>
                <a:gd name="T101" fmla="*/ 55 h 308"/>
                <a:gd name="T102" fmla="*/ 38 w 207"/>
                <a:gd name="T103" fmla="*/ 71 h 308"/>
                <a:gd name="T104" fmla="*/ 26 w 207"/>
                <a:gd name="T105" fmla="*/ 69 h 308"/>
                <a:gd name="T106" fmla="*/ 12 w 207"/>
                <a:gd name="T107" fmla="*/ 71 h 308"/>
                <a:gd name="T108" fmla="*/ 8 w 207"/>
                <a:gd name="T109" fmla="*/ 73 h 308"/>
                <a:gd name="T110" fmla="*/ 0 w 207"/>
                <a:gd name="T111" fmla="*/ 87 h 308"/>
                <a:gd name="T112" fmla="*/ 0 w 207"/>
                <a:gd name="T113" fmla="*/ 87 h 308"/>
                <a:gd name="T114" fmla="*/ 6 w 207"/>
                <a:gd name="T115" fmla="*/ 99 h 308"/>
                <a:gd name="T116" fmla="*/ 10 w 207"/>
                <a:gd name="T117" fmla="*/ 111 h 308"/>
                <a:gd name="T118" fmla="*/ 16 w 207"/>
                <a:gd name="T119" fmla="*/ 113 h 308"/>
                <a:gd name="T120" fmla="*/ 22 w 207"/>
                <a:gd name="T121" fmla="*/ 125 h 308"/>
                <a:gd name="T122" fmla="*/ 24 w 207"/>
                <a:gd name="T123" fmla="*/ 133 h 308"/>
                <a:gd name="T124" fmla="*/ 24 w 207"/>
                <a:gd name="T125" fmla="*/ 133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07" h="308">
                  <a:moveTo>
                    <a:pt x="24" y="133"/>
                  </a:moveTo>
                  <a:lnTo>
                    <a:pt x="24" y="133"/>
                  </a:lnTo>
                  <a:lnTo>
                    <a:pt x="24" y="137"/>
                  </a:lnTo>
                  <a:lnTo>
                    <a:pt x="24" y="139"/>
                  </a:lnTo>
                  <a:lnTo>
                    <a:pt x="28" y="143"/>
                  </a:lnTo>
                  <a:lnTo>
                    <a:pt x="32" y="147"/>
                  </a:lnTo>
                  <a:lnTo>
                    <a:pt x="38" y="151"/>
                  </a:lnTo>
                  <a:lnTo>
                    <a:pt x="38" y="151"/>
                  </a:lnTo>
                  <a:lnTo>
                    <a:pt x="38" y="153"/>
                  </a:lnTo>
                  <a:lnTo>
                    <a:pt x="42" y="159"/>
                  </a:lnTo>
                  <a:lnTo>
                    <a:pt x="42" y="169"/>
                  </a:lnTo>
                  <a:lnTo>
                    <a:pt x="42" y="169"/>
                  </a:lnTo>
                  <a:lnTo>
                    <a:pt x="46" y="157"/>
                  </a:lnTo>
                  <a:lnTo>
                    <a:pt x="46" y="151"/>
                  </a:lnTo>
                  <a:lnTo>
                    <a:pt x="50" y="147"/>
                  </a:lnTo>
                  <a:lnTo>
                    <a:pt x="50" y="147"/>
                  </a:lnTo>
                  <a:lnTo>
                    <a:pt x="58" y="137"/>
                  </a:lnTo>
                  <a:lnTo>
                    <a:pt x="62" y="127"/>
                  </a:lnTo>
                  <a:lnTo>
                    <a:pt x="62" y="127"/>
                  </a:lnTo>
                  <a:lnTo>
                    <a:pt x="64" y="133"/>
                  </a:lnTo>
                  <a:lnTo>
                    <a:pt x="66" y="137"/>
                  </a:lnTo>
                  <a:lnTo>
                    <a:pt x="64" y="139"/>
                  </a:lnTo>
                  <a:lnTo>
                    <a:pt x="64" y="139"/>
                  </a:lnTo>
                  <a:lnTo>
                    <a:pt x="58" y="147"/>
                  </a:lnTo>
                  <a:lnTo>
                    <a:pt x="56" y="151"/>
                  </a:lnTo>
                  <a:lnTo>
                    <a:pt x="56" y="159"/>
                  </a:lnTo>
                  <a:lnTo>
                    <a:pt x="56" y="159"/>
                  </a:lnTo>
                  <a:lnTo>
                    <a:pt x="56" y="165"/>
                  </a:lnTo>
                  <a:lnTo>
                    <a:pt x="58" y="171"/>
                  </a:lnTo>
                  <a:lnTo>
                    <a:pt x="62" y="179"/>
                  </a:lnTo>
                  <a:lnTo>
                    <a:pt x="64" y="189"/>
                  </a:lnTo>
                  <a:lnTo>
                    <a:pt x="64" y="189"/>
                  </a:lnTo>
                  <a:lnTo>
                    <a:pt x="64" y="207"/>
                  </a:lnTo>
                  <a:lnTo>
                    <a:pt x="66" y="213"/>
                  </a:lnTo>
                  <a:lnTo>
                    <a:pt x="68" y="225"/>
                  </a:lnTo>
                  <a:lnTo>
                    <a:pt x="68" y="225"/>
                  </a:lnTo>
                  <a:lnTo>
                    <a:pt x="74" y="237"/>
                  </a:lnTo>
                  <a:lnTo>
                    <a:pt x="76" y="241"/>
                  </a:lnTo>
                  <a:lnTo>
                    <a:pt x="80" y="254"/>
                  </a:lnTo>
                  <a:lnTo>
                    <a:pt x="80" y="254"/>
                  </a:lnTo>
                  <a:lnTo>
                    <a:pt x="86" y="266"/>
                  </a:lnTo>
                  <a:lnTo>
                    <a:pt x="90" y="278"/>
                  </a:lnTo>
                  <a:lnTo>
                    <a:pt x="94" y="284"/>
                  </a:lnTo>
                  <a:lnTo>
                    <a:pt x="98" y="288"/>
                  </a:lnTo>
                  <a:lnTo>
                    <a:pt x="104" y="296"/>
                  </a:lnTo>
                  <a:lnTo>
                    <a:pt x="112" y="300"/>
                  </a:lnTo>
                  <a:lnTo>
                    <a:pt x="112" y="300"/>
                  </a:lnTo>
                  <a:lnTo>
                    <a:pt x="126" y="304"/>
                  </a:lnTo>
                  <a:lnTo>
                    <a:pt x="140" y="308"/>
                  </a:lnTo>
                  <a:lnTo>
                    <a:pt x="154" y="308"/>
                  </a:lnTo>
                  <a:lnTo>
                    <a:pt x="164" y="306"/>
                  </a:lnTo>
                  <a:lnTo>
                    <a:pt x="164" y="306"/>
                  </a:lnTo>
                  <a:lnTo>
                    <a:pt x="167" y="304"/>
                  </a:lnTo>
                  <a:lnTo>
                    <a:pt x="175" y="302"/>
                  </a:lnTo>
                  <a:lnTo>
                    <a:pt x="181" y="294"/>
                  </a:lnTo>
                  <a:lnTo>
                    <a:pt x="189" y="284"/>
                  </a:lnTo>
                  <a:lnTo>
                    <a:pt x="193" y="276"/>
                  </a:lnTo>
                  <a:lnTo>
                    <a:pt x="193" y="276"/>
                  </a:lnTo>
                  <a:lnTo>
                    <a:pt x="199" y="270"/>
                  </a:lnTo>
                  <a:lnTo>
                    <a:pt x="201" y="262"/>
                  </a:lnTo>
                  <a:lnTo>
                    <a:pt x="203" y="254"/>
                  </a:lnTo>
                  <a:lnTo>
                    <a:pt x="203" y="245"/>
                  </a:lnTo>
                  <a:lnTo>
                    <a:pt x="203" y="245"/>
                  </a:lnTo>
                  <a:lnTo>
                    <a:pt x="199" y="219"/>
                  </a:lnTo>
                  <a:lnTo>
                    <a:pt x="199" y="205"/>
                  </a:lnTo>
                  <a:lnTo>
                    <a:pt x="201" y="187"/>
                  </a:lnTo>
                  <a:lnTo>
                    <a:pt x="201" y="187"/>
                  </a:lnTo>
                  <a:lnTo>
                    <a:pt x="207" y="153"/>
                  </a:lnTo>
                  <a:lnTo>
                    <a:pt x="207" y="139"/>
                  </a:lnTo>
                  <a:lnTo>
                    <a:pt x="207" y="133"/>
                  </a:lnTo>
                  <a:lnTo>
                    <a:pt x="205" y="123"/>
                  </a:lnTo>
                  <a:lnTo>
                    <a:pt x="205" y="123"/>
                  </a:lnTo>
                  <a:lnTo>
                    <a:pt x="203" y="117"/>
                  </a:lnTo>
                  <a:lnTo>
                    <a:pt x="199" y="111"/>
                  </a:lnTo>
                  <a:lnTo>
                    <a:pt x="193" y="101"/>
                  </a:lnTo>
                  <a:lnTo>
                    <a:pt x="187" y="93"/>
                  </a:lnTo>
                  <a:lnTo>
                    <a:pt x="185" y="89"/>
                  </a:lnTo>
                  <a:lnTo>
                    <a:pt x="185" y="83"/>
                  </a:lnTo>
                  <a:lnTo>
                    <a:pt x="185" y="83"/>
                  </a:lnTo>
                  <a:lnTo>
                    <a:pt x="183" y="69"/>
                  </a:lnTo>
                  <a:lnTo>
                    <a:pt x="181" y="49"/>
                  </a:lnTo>
                  <a:lnTo>
                    <a:pt x="177" y="21"/>
                  </a:lnTo>
                  <a:lnTo>
                    <a:pt x="169" y="25"/>
                  </a:lnTo>
                  <a:lnTo>
                    <a:pt x="162" y="21"/>
                  </a:lnTo>
                  <a:lnTo>
                    <a:pt x="162" y="12"/>
                  </a:lnTo>
                  <a:lnTo>
                    <a:pt x="162" y="12"/>
                  </a:lnTo>
                  <a:lnTo>
                    <a:pt x="158" y="14"/>
                  </a:lnTo>
                  <a:lnTo>
                    <a:pt x="156" y="16"/>
                  </a:lnTo>
                  <a:lnTo>
                    <a:pt x="154" y="16"/>
                  </a:lnTo>
                  <a:lnTo>
                    <a:pt x="154" y="16"/>
                  </a:lnTo>
                  <a:lnTo>
                    <a:pt x="146" y="12"/>
                  </a:lnTo>
                  <a:lnTo>
                    <a:pt x="142" y="10"/>
                  </a:lnTo>
                  <a:lnTo>
                    <a:pt x="138" y="6"/>
                  </a:lnTo>
                  <a:lnTo>
                    <a:pt x="122" y="12"/>
                  </a:lnTo>
                  <a:lnTo>
                    <a:pt x="120" y="8"/>
                  </a:lnTo>
                  <a:lnTo>
                    <a:pt x="110" y="0"/>
                  </a:lnTo>
                  <a:lnTo>
                    <a:pt x="104" y="2"/>
                  </a:lnTo>
                  <a:lnTo>
                    <a:pt x="110" y="10"/>
                  </a:lnTo>
                  <a:lnTo>
                    <a:pt x="90" y="12"/>
                  </a:lnTo>
                  <a:lnTo>
                    <a:pt x="72" y="25"/>
                  </a:lnTo>
                  <a:lnTo>
                    <a:pt x="72" y="45"/>
                  </a:lnTo>
                  <a:lnTo>
                    <a:pt x="64" y="55"/>
                  </a:lnTo>
                  <a:lnTo>
                    <a:pt x="58" y="67"/>
                  </a:lnTo>
                  <a:lnTo>
                    <a:pt x="38" y="71"/>
                  </a:lnTo>
                  <a:lnTo>
                    <a:pt x="38" y="71"/>
                  </a:lnTo>
                  <a:lnTo>
                    <a:pt x="26" y="69"/>
                  </a:lnTo>
                  <a:lnTo>
                    <a:pt x="18" y="69"/>
                  </a:lnTo>
                  <a:lnTo>
                    <a:pt x="12" y="71"/>
                  </a:lnTo>
                  <a:lnTo>
                    <a:pt x="12" y="71"/>
                  </a:lnTo>
                  <a:lnTo>
                    <a:pt x="8" y="73"/>
                  </a:lnTo>
                  <a:lnTo>
                    <a:pt x="6" y="75"/>
                  </a:lnTo>
                  <a:lnTo>
                    <a:pt x="0" y="87"/>
                  </a:lnTo>
                  <a:lnTo>
                    <a:pt x="0" y="87"/>
                  </a:lnTo>
                  <a:lnTo>
                    <a:pt x="0" y="87"/>
                  </a:lnTo>
                  <a:lnTo>
                    <a:pt x="0" y="87"/>
                  </a:lnTo>
                  <a:lnTo>
                    <a:pt x="6" y="99"/>
                  </a:lnTo>
                  <a:lnTo>
                    <a:pt x="8" y="105"/>
                  </a:lnTo>
                  <a:lnTo>
                    <a:pt x="10" y="111"/>
                  </a:lnTo>
                  <a:lnTo>
                    <a:pt x="10" y="111"/>
                  </a:lnTo>
                  <a:lnTo>
                    <a:pt x="16" y="113"/>
                  </a:lnTo>
                  <a:lnTo>
                    <a:pt x="20" y="117"/>
                  </a:lnTo>
                  <a:lnTo>
                    <a:pt x="22" y="125"/>
                  </a:lnTo>
                  <a:lnTo>
                    <a:pt x="24" y="133"/>
                  </a:lnTo>
                  <a:lnTo>
                    <a:pt x="24" y="133"/>
                  </a:lnTo>
                  <a:lnTo>
                    <a:pt x="24" y="133"/>
                  </a:lnTo>
                  <a:lnTo>
                    <a:pt x="24" y="133"/>
                  </a:lnTo>
                  <a:lnTo>
                    <a:pt x="24" y="133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5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GPN_DIN Condensed Regular"/>
                <a:ea typeface="+mn-ea"/>
                <a:cs typeface="+mn-cs"/>
              </a:endParaRPr>
            </a:p>
          </p:txBody>
        </p:sp>
        <p:sp>
          <p:nvSpPr>
            <p:cNvPr id="121" name="Freeform 76">
              <a:extLst>
                <a:ext uri="{FF2B5EF4-FFF2-40B4-BE49-F238E27FC236}">
                  <a16:creationId xmlns:a16="http://schemas.microsoft.com/office/drawing/2014/main" id="{19990437-B565-45CE-8F72-A52C6093F178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1078" y="2076356"/>
              <a:ext cx="362442" cy="478518"/>
            </a:xfrm>
            <a:custGeom>
              <a:avLst/>
              <a:gdLst>
                <a:gd name="T0" fmla="*/ 32 w 153"/>
                <a:gd name="T1" fmla="*/ 192 h 202"/>
                <a:gd name="T2" fmla="*/ 36 w 153"/>
                <a:gd name="T3" fmla="*/ 202 h 202"/>
                <a:gd name="T4" fmla="*/ 46 w 153"/>
                <a:gd name="T5" fmla="*/ 188 h 202"/>
                <a:gd name="T6" fmla="*/ 62 w 153"/>
                <a:gd name="T7" fmla="*/ 184 h 202"/>
                <a:gd name="T8" fmla="*/ 64 w 153"/>
                <a:gd name="T9" fmla="*/ 182 h 202"/>
                <a:gd name="T10" fmla="*/ 65 w 153"/>
                <a:gd name="T11" fmla="*/ 172 h 202"/>
                <a:gd name="T12" fmla="*/ 71 w 153"/>
                <a:gd name="T13" fmla="*/ 158 h 202"/>
                <a:gd name="T14" fmla="*/ 81 w 153"/>
                <a:gd name="T15" fmla="*/ 150 h 202"/>
                <a:gd name="T16" fmla="*/ 89 w 153"/>
                <a:gd name="T17" fmla="*/ 148 h 202"/>
                <a:gd name="T18" fmla="*/ 87 w 153"/>
                <a:gd name="T19" fmla="*/ 142 h 202"/>
                <a:gd name="T20" fmla="*/ 89 w 153"/>
                <a:gd name="T21" fmla="*/ 134 h 202"/>
                <a:gd name="T22" fmla="*/ 99 w 153"/>
                <a:gd name="T23" fmla="*/ 132 h 202"/>
                <a:gd name="T24" fmla="*/ 101 w 153"/>
                <a:gd name="T25" fmla="*/ 130 h 202"/>
                <a:gd name="T26" fmla="*/ 105 w 153"/>
                <a:gd name="T27" fmla="*/ 122 h 202"/>
                <a:gd name="T28" fmla="*/ 109 w 153"/>
                <a:gd name="T29" fmla="*/ 118 h 202"/>
                <a:gd name="T30" fmla="*/ 115 w 153"/>
                <a:gd name="T31" fmla="*/ 122 h 202"/>
                <a:gd name="T32" fmla="*/ 125 w 153"/>
                <a:gd name="T33" fmla="*/ 112 h 202"/>
                <a:gd name="T34" fmla="*/ 129 w 153"/>
                <a:gd name="T35" fmla="*/ 104 h 202"/>
                <a:gd name="T36" fmla="*/ 127 w 153"/>
                <a:gd name="T37" fmla="*/ 96 h 202"/>
                <a:gd name="T38" fmla="*/ 127 w 153"/>
                <a:gd name="T39" fmla="*/ 86 h 202"/>
                <a:gd name="T40" fmla="*/ 127 w 153"/>
                <a:gd name="T41" fmla="*/ 78 h 202"/>
                <a:gd name="T42" fmla="*/ 133 w 153"/>
                <a:gd name="T43" fmla="*/ 76 h 202"/>
                <a:gd name="T44" fmla="*/ 145 w 153"/>
                <a:gd name="T45" fmla="*/ 76 h 202"/>
                <a:gd name="T46" fmla="*/ 143 w 153"/>
                <a:gd name="T47" fmla="*/ 68 h 202"/>
                <a:gd name="T48" fmla="*/ 145 w 153"/>
                <a:gd name="T49" fmla="*/ 56 h 202"/>
                <a:gd name="T50" fmla="*/ 149 w 153"/>
                <a:gd name="T51" fmla="*/ 48 h 202"/>
                <a:gd name="T52" fmla="*/ 153 w 153"/>
                <a:gd name="T53" fmla="*/ 36 h 202"/>
                <a:gd name="T54" fmla="*/ 147 w 153"/>
                <a:gd name="T55" fmla="*/ 20 h 202"/>
                <a:gd name="T56" fmla="*/ 147 w 153"/>
                <a:gd name="T57" fmla="*/ 16 h 202"/>
                <a:gd name="T58" fmla="*/ 149 w 153"/>
                <a:gd name="T59" fmla="*/ 8 h 202"/>
                <a:gd name="T60" fmla="*/ 145 w 153"/>
                <a:gd name="T61" fmla="*/ 0 h 202"/>
                <a:gd name="T62" fmla="*/ 125 w 153"/>
                <a:gd name="T63" fmla="*/ 0 h 202"/>
                <a:gd name="T64" fmla="*/ 109 w 153"/>
                <a:gd name="T65" fmla="*/ 14 h 202"/>
                <a:gd name="T66" fmla="*/ 99 w 153"/>
                <a:gd name="T67" fmla="*/ 22 h 202"/>
                <a:gd name="T68" fmla="*/ 89 w 153"/>
                <a:gd name="T69" fmla="*/ 32 h 202"/>
                <a:gd name="T70" fmla="*/ 62 w 153"/>
                <a:gd name="T71" fmla="*/ 34 h 202"/>
                <a:gd name="T72" fmla="*/ 58 w 153"/>
                <a:gd name="T73" fmla="*/ 50 h 202"/>
                <a:gd name="T74" fmla="*/ 32 w 153"/>
                <a:gd name="T75" fmla="*/ 60 h 202"/>
                <a:gd name="T76" fmla="*/ 30 w 153"/>
                <a:gd name="T77" fmla="*/ 72 h 202"/>
                <a:gd name="T78" fmla="*/ 0 w 153"/>
                <a:gd name="T79" fmla="*/ 96 h 202"/>
                <a:gd name="T80" fmla="*/ 10 w 153"/>
                <a:gd name="T81" fmla="*/ 124 h 202"/>
                <a:gd name="T82" fmla="*/ 0 w 153"/>
                <a:gd name="T83" fmla="*/ 140 h 202"/>
                <a:gd name="T84" fmla="*/ 16 w 153"/>
                <a:gd name="T85" fmla="*/ 152 h 202"/>
                <a:gd name="T86" fmla="*/ 22 w 153"/>
                <a:gd name="T87" fmla="*/ 168 h 202"/>
                <a:gd name="T88" fmla="*/ 18 w 153"/>
                <a:gd name="T89" fmla="*/ 186 h 202"/>
                <a:gd name="T90" fmla="*/ 30 w 153"/>
                <a:gd name="T91" fmla="*/ 186 h 202"/>
                <a:gd name="T92" fmla="*/ 30 w 153"/>
                <a:gd name="T93" fmla="*/ 186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53" h="202">
                  <a:moveTo>
                    <a:pt x="30" y="186"/>
                  </a:moveTo>
                  <a:lnTo>
                    <a:pt x="30" y="186"/>
                  </a:lnTo>
                  <a:lnTo>
                    <a:pt x="32" y="192"/>
                  </a:lnTo>
                  <a:lnTo>
                    <a:pt x="32" y="196"/>
                  </a:lnTo>
                  <a:lnTo>
                    <a:pt x="36" y="202"/>
                  </a:lnTo>
                  <a:lnTo>
                    <a:pt x="36" y="202"/>
                  </a:lnTo>
                  <a:lnTo>
                    <a:pt x="40" y="196"/>
                  </a:lnTo>
                  <a:lnTo>
                    <a:pt x="44" y="194"/>
                  </a:lnTo>
                  <a:lnTo>
                    <a:pt x="46" y="188"/>
                  </a:lnTo>
                  <a:lnTo>
                    <a:pt x="46" y="188"/>
                  </a:lnTo>
                  <a:lnTo>
                    <a:pt x="58" y="186"/>
                  </a:lnTo>
                  <a:lnTo>
                    <a:pt x="62" y="184"/>
                  </a:lnTo>
                  <a:lnTo>
                    <a:pt x="64" y="184"/>
                  </a:lnTo>
                  <a:lnTo>
                    <a:pt x="64" y="182"/>
                  </a:lnTo>
                  <a:lnTo>
                    <a:pt x="64" y="182"/>
                  </a:lnTo>
                  <a:lnTo>
                    <a:pt x="64" y="176"/>
                  </a:lnTo>
                  <a:lnTo>
                    <a:pt x="65" y="172"/>
                  </a:lnTo>
                  <a:lnTo>
                    <a:pt x="65" y="172"/>
                  </a:lnTo>
                  <a:lnTo>
                    <a:pt x="67" y="168"/>
                  </a:lnTo>
                  <a:lnTo>
                    <a:pt x="71" y="158"/>
                  </a:lnTo>
                  <a:lnTo>
                    <a:pt x="71" y="158"/>
                  </a:lnTo>
                  <a:lnTo>
                    <a:pt x="75" y="152"/>
                  </a:lnTo>
                  <a:lnTo>
                    <a:pt x="77" y="152"/>
                  </a:lnTo>
                  <a:lnTo>
                    <a:pt x="81" y="150"/>
                  </a:lnTo>
                  <a:lnTo>
                    <a:pt x="81" y="150"/>
                  </a:lnTo>
                  <a:lnTo>
                    <a:pt x="89" y="148"/>
                  </a:lnTo>
                  <a:lnTo>
                    <a:pt x="89" y="148"/>
                  </a:lnTo>
                  <a:lnTo>
                    <a:pt x="89" y="148"/>
                  </a:lnTo>
                  <a:lnTo>
                    <a:pt x="89" y="148"/>
                  </a:lnTo>
                  <a:lnTo>
                    <a:pt x="87" y="142"/>
                  </a:lnTo>
                  <a:lnTo>
                    <a:pt x="87" y="138"/>
                  </a:lnTo>
                  <a:lnTo>
                    <a:pt x="89" y="136"/>
                  </a:lnTo>
                  <a:lnTo>
                    <a:pt x="89" y="134"/>
                  </a:lnTo>
                  <a:lnTo>
                    <a:pt x="89" y="134"/>
                  </a:lnTo>
                  <a:lnTo>
                    <a:pt x="93" y="132"/>
                  </a:lnTo>
                  <a:lnTo>
                    <a:pt x="99" y="132"/>
                  </a:lnTo>
                  <a:lnTo>
                    <a:pt x="101" y="132"/>
                  </a:lnTo>
                  <a:lnTo>
                    <a:pt x="101" y="130"/>
                  </a:lnTo>
                  <a:lnTo>
                    <a:pt x="101" y="130"/>
                  </a:lnTo>
                  <a:lnTo>
                    <a:pt x="101" y="126"/>
                  </a:lnTo>
                  <a:lnTo>
                    <a:pt x="101" y="124"/>
                  </a:lnTo>
                  <a:lnTo>
                    <a:pt x="105" y="122"/>
                  </a:lnTo>
                  <a:lnTo>
                    <a:pt x="107" y="122"/>
                  </a:lnTo>
                  <a:lnTo>
                    <a:pt x="107" y="122"/>
                  </a:lnTo>
                  <a:lnTo>
                    <a:pt x="109" y="118"/>
                  </a:lnTo>
                  <a:lnTo>
                    <a:pt x="111" y="122"/>
                  </a:lnTo>
                  <a:lnTo>
                    <a:pt x="111" y="122"/>
                  </a:lnTo>
                  <a:lnTo>
                    <a:pt x="115" y="122"/>
                  </a:lnTo>
                  <a:lnTo>
                    <a:pt x="115" y="122"/>
                  </a:lnTo>
                  <a:lnTo>
                    <a:pt x="121" y="116"/>
                  </a:lnTo>
                  <a:lnTo>
                    <a:pt x="125" y="112"/>
                  </a:lnTo>
                  <a:lnTo>
                    <a:pt x="125" y="112"/>
                  </a:lnTo>
                  <a:lnTo>
                    <a:pt x="129" y="108"/>
                  </a:lnTo>
                  <a:lnTo>
                    <a:pt x="129" y="104"/>
                  </a:lnTo>
                  <a:lnTo>
                    <a:pt x="129" y="104"/>
                  </a:lnTo>
                  <a:lnTo>
                    <a:pt x="127" y="100"/>
                  </a:lnTo>
                  <a:lnTo>
                    <a:pt x="127" y="96"/>
                  </a:lnTo>
                  <a:lnTo>
                    <a:pt x="127" y="94"/>
                  </a:lnTo>
                  <a:lnTo>
                    <a:pt x="127" y="94"/>
                  </a:lnTo>
                  <a:lnTo>
                    <a:pt x="127" y="86"/>
                  </a:lnTo>
                  <a:lnTo>
                    <a:pt x="127" y="82"/>
                  </a:lnTo>
                  <a:lnTo>
                    <a:pt x="127" y="82"/>
                  </a:lnTo>
                  <a:lnTo>
                    <a:pt x="127" y="78"/>
                  </a:lnTo>
                  <a:lnTo>
                    <a:pt x="129" y="76"/>
                  </a:lnTo>
                  <a:lnTo>
                    <a:pt x="133" y="76"/>
                  </a:lnTo>
                  <a:lnTo>
                    <a:pt x="133" y="76"/>
                  </a:lnTo>
                  <a:lnTo>
                    <a:pt x="139" y="76"/>
                  </a:lnTo>
                  <a:lnTo>
                    <a:pt x="145" y="76"/>
                  </a:lnTo>
                  <a:lnTo>
                    <a:pt x="145" y="76"/>
                  </a:lnTo>
                  <a:lnTo>
                    <a:pt x="145" y="72"/>
                  </a:lnTo>
                  <a:lnTo>
                    <a:pt x="145" y="72"/>
                  </a:lnTo>
                  <a:lnTo>
                    <a:pt x="143" y="68"/>
                  </a:lnTo>
                  <a:lnTo>
                    <a:pt x="145" y="64"/>
                  </a:lnTo>
                  <a:lnTo>
                    <a:pt x="145" y="60"/>
                  </a:lnTo>
                  <a:lnTo>
                    <a:pt x="145" y="56"/>
                  </a:lnTo>
                  <a:lnTo>
                    <a:pt x="145" y="56"/>
                  </a:lnTo>
                  <a:lnTo>
                    <a:pt x="147" y="50"/>
                  </a:lnTo>
                  <a:lnTo>
                    <a:pt x="149" y="48"/>
                  </a:lnTo>
                  <a:lnTo>
                    <a:pt x="153" y="40"/>
                  </a:lnTo>
                  <a:lnTo>
                    <a:pt x="153" y="40"/>
                  </a:lnTo>
                  <a:lnTo>
                    <a:pt x="153" y="36"/>
                  </a:lnTo>
                  <a:lnTo>
                    <a:pt x="153" y="28"/>
                  </a:lnTo>
                  <a:lnTo>
                    <a:pt x="149" y="24"/>
                  </a:lnTo>
                  <a:lnTo>
                    <a:pt x="147" y="20"/>
                  </a:lnTo>
                  <a:lnTo>
                    <a:pt x="147" y="20"/>
                  </a:lnTo>
                  <a:lnTo>
                    <a:pt x="145" y="18"/>
                  </a:lnTo>
                  <a:lnTo>
                    <a:pt x="147" y="16"/>
                  </a:lnTo>
                  <a:lnTo>
                    <a:pt x="149" y="12"/>
                  </a:lnTo>
                  <a:lnTo>
                    <a:pt x="149" y="8"/>
                  </a:lnTo>
                  <a:lnTo>
                    <a:pt x="149" y="8"/>
                  </a:lnTo>
                  <a:lnTo>
                    <a:pt x="147" y="4"/>
                  </a:lnTo>
                  <a:lnTo>
                    <a:pt x="145" y="0"/>
                  </a:lnTo>
                  <a:lnTo>
                    <a:pt x="145" y="0"/>
                  </a:lnTo>
                  <a:lnTo>
                    <a:pt x="135" y="0"/>
                  </a:lnTo>
                  <a:lnTo>
                    <a:pt x="131" y="0"/>
                  </a:lnTo>
                  <a:lnTo>
                    <a:pt x="125" y="0"/>
                  </a:lnTo>
                  <a:lnTo>
                    <a:pt x="125" y="0"/>
                  </a:lnTo>
                  <a:lnTo>
                    <a:pt x="115" y="8"/>
                  </a:lnTo>
                  <a:lnTo>
                    <a:pt x="109" y="14"/>
                  </a:lnTo>
                  <a:lnTo>
                    <a:pt x="109" y="14"/>
                  </a:lnTo>
                  <a:lnTo>
                    <a:pt x="105" y="18"/>
                  </a:lnTo>
                  <a:lnTo>
                    <a:pt x="99" y="22"/>
                  </a:lnTo>
                  <a:lnTo>
                    <a:pt x="93" y="26"/>
                  </a:lnTo>
                  <a:lnTo>
                    <a:pt x="89" y="32"/>
                  </a:lnTo>
                  <a:lnTo>
                    <a:pt x="89" y="32"/>
                  </a:lnTo>
                  <a:lnTo>
                    <a:pt x="81" y="28"/>
                  </a:lnTo>
                  <a:lnTo>
                    <a:pt x="69" y="28"/>
                  </a:lnTo>
                  <a:lnTo>
                    <a:pt x="62" y="34"/>
                  </a:lnTo>
                  <a:lnTo>
                    <a:pt x="64" y="38"/>
                  </a:lnTo>
                  <a:lnTo>
                    <a:pt x="60" y="42"/>
                  </a:lnTo>
                  <a:lnTo>
                    <a:pt x="58" y="50"/>
                  </a:lnTo>
                  <a:lnTo>
                    <a:pt x="46" y="54"/>
                  </a:lnTo>
                  <a:lnTo>
                    <a:pt x="40" y="58"/>
                  </a:lnTo>
                  <a:lnTo>
                    <a:pt x="32" y="60"/>
                  </a:lnTo>
                  <a:lnTo>
                    <a:pt x="36" y="66"/>
                  </a:lnTo>
                  <a:lnTo>
                    <a:pt x="36" y="66"/>
                  </a:lnTo>
                  <a:lnTo>
                    <a:pt x="30" y="72"/>
                  </a:lnTo>
                  <a:lnTo>
                    <a:pt x="16" y="86"/>
                  </a:lnTo>
                  <a:lnTo>
                    <a:pt x="0" y="92"/>
                  </a:lnTo>
                  <a:lnTo>
                    <a:pt x="0" y="96"/>
                  </a:lnTo>
                  <a:lnTo>
                    <a:pt x="8" y="106"/>
                  </a:lnTo>
                  <a:lnTo>
                    <a:pt x="2" y="114"/>
                  </a:lnTo>
                  <a:lnTo>
                    <a:pt x="10" y="124"/>
                  </a:lnTo>
                  <a:lnTo>
                    <a:pt x="14" y="134"/>
                  </a:lnTo>
                  <a:lnTo>
                    <a:pt x="6" y="136"/>
                  </a:lnTo>
                  <a:lnTo>
                    <a:pt x="0" y="140"/>
                  </a:lnTo>
                  <a:lnTo>
                    <a:pt x="8" y="148"/>
                  </a:lnTo>
                  <a:lnTo>
                    <a:pt x="16" y="152"/>
                  </a:lnTo>
                  <a:lnTo>
                    <a:pt x="16" y="152"/>
                  </a:lnTo>
                  <a:lnTo>
                    <a:pt x="18" y="158"/>
                  </a:lnTo>
                  <a:lnTo>
                    <a:pt x="22" y="168"/>
                  </a:lnTo>
                  <a:lnTo>
                    <a:pt x="22" y="168"/>
                  </a:lnTo>
                  <a:lnTo>
                    <a:pt x="20" y="176"/>
                  </a:lnTo>
                  <a:lnTo>
                    <a:pt x="20" y="182"/>
                  </a:lnTo>
                  <a:lnTo>
                    <a:pt x="18" y="186"/>
                  </a:lnTo>
                  <a:lnTo>
                    <a:pt x="18" y="186"/>
                  </a:lnTo>
                  <a:lnTo>
                    <a:pt x="24" y="184"/>
                  </a:lnTo>
                  <a:lnTo>
                    <a:pt x="30" y="186"/>
                  </a:lnTo>
                  <a:lnTo>
                    <a:pt x="30" y="186"/>
                  </a:lnTo>
                  <a:lnTo>
                    <a:pt x="30" y="186"/>
                  </a:lnTo>
                  <a:lnTo>
                    <a:pt x="30" y="186"/>
                  </a:lnTo>
                  <a:lnTo>
                    <a:pt x="30" y="186"/>
                  </a:lnTo>
                  <a:lnTo>
                    <a:pt x="30" y="186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5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GPN_DIN Condensed Regular"/>
                <a:ea typeface="+mn-ea"/>
                <a:cs typeface="+mn-cs"/>
              </a:endParaRPr>
            </a:p>
          </p:txBody>
        </p:sp>
        <p:sp>
          <p:nvSpPr>
            <p:cNvPr id="125" name="Freeform 80">
              <a:extLst>
                <a:ext uri="{FF2B5EF4-FFF2-40B4-BE49-F238E27FC236}">
                  <a16:creationId xmlns:a16="http://schemas.microsoft.com/office/drawing/2014/main" id="{17B04B59-042F-41FF-A017-10194BB83BFA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9203" y="2299033"/>
              <a:ext cx="1302896" cy="1731668"/>
            </a:xfrm>
            <a:custGeom>
              <a:avLst/>
              <a:gdLst>
                <a:gd name="T0" fmla="*/ 183 w 550"/>
                <a:gd name="T1" fmla="*/ 207 h 731"/>
                <a:gd name="T2" fmla="*/ 175 w 550"/>
                <a:gd name="T3" fmla="*/ 229 h 731"/>
                <a:gd name="T4" fmla="*/ 173 w 550"/>
                <a:gd name="T5" fmla="*/ 257 h 731"/>
                <a:gd name="T6" fmla="*/ 130 w 550"/>
                <a:gd name="T7" fmla="*/ 295 h 731"/>
                <a:gd name="T8" fmla="*/ 46 w 550"/>
                <a:gd name="T9" fmla="*/ 319 h 731"/>
                <a:gd name="T10" fmla="*/ 24 w 550"/>
                <a:gd name="T11" fmla="*/ 341 h 731"/>
                <a:gd name="T12" fmla="*/ 14 w 550"/>
                <a:gd name="T13" fmla="*/ 404 h 731"/>
                <a:gd name="T14" fmla="*/ 92 w 550"/>
                <a:gd name="T15" fmla="*/ 436 h 731"/>
                <a:gd name="T16" fmla="*/ 155 w 550"/>
                <a:gd name="T17" fmla="*/ 480 h 731"/>
                <a:gd name="T18" fmla="*/ 185 w 550"/>
                <a:gd name="T19" fmla="*/ 564 h 731"/>
                <a:gd name="T20" fmla="*/ 237 w 550"/>
                <a:gd name="T21" fmla="*/ 595 h 731"/>
                <a:gd name="T22" fmla="*/ 319 w 550"/>
                <a:gd name="T23" fmla="*/ 663 h 731"/>
                <a:gd name="T24" fmla="*/ 402 w 550"/>
                <a:gd name="T25" fmla="*/ 659 h 731"/>
                <a:gd name="T26" fmla="*/ 452 w 550"/>
                <a:gd name="T27" fmla="*/ 705 h 731"/>
                <a:gd name="T28" fmla="*/ 498 w 550"/>
                <a:gd name="T29" fmla="*/ 709 h 731"/>
                <a:gd name="T30" fmla="*/ 520 w 550"/>
                <a:gd name="T31" fmla="*/ 649 h 731"/>
                <a:gd name="T32" fmla="*/ 550 w 550"/>
                <a:gd name="T33" fmla="*/ 601 h 731"/>
                <a:gd name="T34" fmla="*/ 526 w 550"/>
                <a:gd name="T35" fmla="*/ 544 h 731"/>
                <a:gd name="T36" fmla="*/ 514 w 550"/>
                <a:gd name="T37" fmla="*/ 498 h 731"/>
                <a:gd name="T38" fmla="*/ 506 w 550"/>
                <a:gd name="T39" fmla="*/ 418 h 731"/>
                <a:gd name="T40" fmla="*/ 536 w 550"/>
                <a:gd name="T41" fmla="*/ 349 h 731"/>
                <a:gd name="T42" fmla="*/ 512 w 550"/>
                <a:gd name="T43" fmla="*/ 311 h 731"/>
                <a:gd name="T44" fmla="*/ 516 w 550"/>
                <a:gd name="T45" fmla="*/ 239 h 731"/>
                <a:gd name="T46" fmla="*/ 522 w 550"/>
                <a:gd name="T47" fmla="*/ 201 h 731"/>
                <a:gd name="T48" fmla="*/ 534 w 550"/>
                <a:gd name="T49" fmla="*/ 161 h 731"/>
                <a:gd name="T50" fmla="*/ 516 w 550"/>
                <a:gd name="T51" fmla="*/ 122 h 731"/>
                <a:gd name="T52" fmla="*/ 504 w 550"/>
                <a:gd name="T53" fmla="*/ 100 h 731"/>
                <a:gd name="T54" fmla="*/ 500 w 550"/>
                <a:gd name="T55" fmla="*/ 143 h 731"/>
                <a:gd name="T56" fmla="*/ 466 w 550"/>
                <a:gd name="T57" fmla="*/ 128 h 731"/>
                <a:gd name="T58" fmla="*/ 490 w 550"/>
                <a:gd name="T59" fmla="*/ 181 h 731"/>
                <a:gd name="T60" fmla="*/ 446 w 550"/>
                <a:gd name="T61" fmla="*/ 149 h 731"/>
                <a:gd name="T62" fmla="*/ 466 w 550"/>
                <a:gd name="T63" fmla="*/ 66 h 731"/>
                <a:gd name="T64" fmla="*/ 454 w 550"/>
                <a:gd name="T65" fmla="*/ 104 h 731"/>
                <a:gd name="T66" fmla="*/ 404 w 550"/>
                <a:gd name="T67" fmla="*/ 135 h 731"/>
                <a:gd name="T68" fmla="*/ 406 w 550"/>
                <a:gd name="T69" fmla="*/ 185 h 731"/>
                <a:gd name="T70" fmla="*/ 362 w 550"/>
                <a:gd name="T71" fmla="*/ 251 h 731"/>
                <a:gd name="T72" fmla="*/ 396 w 550"/>
                <a:gd name="T73" fmla="*/ 277 h 731"/>
                <a:gd name="T74" fmla="*/ 428 w 550"/>
                <a:gd name="T75" fmla="*/ 345 h 731"/>
                <a:gd name="T76" fmla="*/ 408 w 550"/>
                <a:gd name="T77" fmla="*/ 370 h 731"/>
                <a:gd name="T78" fmla="*/ 400 w 550"/>
                <a:gd name="T79" fmla="*/ 370 h 731"/>
                <a:gd name="T80" fmla="*/ 410 w 550"/>
                <a:gd name="T81" fmla="*/ 307 h 731"/>
                <a:gd name="T82" fmla="*/ 361 w 550"/>
                <a:gd name="T83" fmla="*/ 303 h 731"/>
                <a:gd name="T84" fmla="*/ 351 w 550"/>
                <a:gd name="T85" fmla="*/ 345 h 731"/>
                <a:gd name="T86" fmla="*/ 301 w 550"/>
                <a:gd name="T87" fmla="*/ 386 h 731"/>
                <a:gd name="T88" fmla="*/ 251 w 550"/>
                <a:gd name="T89" fmla="*/ 402 h 731"/>
                <a:gd name="T90" fmla="*/ 205 w 550"/>
                <a:gd name="T91" fmla="*/ 353 h 731"/>
                <a:gd name="T92" fmla="*/ 253 w 550"/>
                <a:gd name="T93" fmla="*/ 372 h 731"/>
                <a:gd name="T94" fmla="*/ 317 w 550"/>
                <a:gd name="T95" fmla="*/ 319 h 731"/>
                <a:gd name="T96" fmla="*/ 337 w 550"/>
                <a:gd name="T97" fmla="*/ 273 h 731"/>
                <a:gd name="T98" fmla="*/ 384 w 550"/>
                <a:gd name="T99" fmla="*/ 157 h 731"/>
                <a:gd name="T100" fmla="*/ 408 w 550"/>
                <a:gd name="T101" fmla="*/ 100 h 731"/>
                <a:gd name="T102" fmla="*/ 392 w 550"/>
                <a:gd name="T103" fmla="*/ 34 h 731"/>
                <a:gd name="T104" fmla="*/ 416 w 550"/>
                <a:gd name="T105" fmla="*/ 6 h 731"/>
                <a:gd name="T106" fmla="*/ 380 w 550"/>
                <a:gd name="T107" fmla="*/ 24 h 731"/>
                <a:gd name="T108" fmla="*/ 295 w 550"/>
                <a:gd name="T109" fmla="*/ 92 h 731"/>
                <a:gd name="T110" fmla="*/ 271 w 550"/>
                <a:gd name="T111" fmla="*/ 133 h 731"/>
                <a:gd name="T112" fmla="*/ 251 w 550"/>
                <a:gd name="T113" fmla="*/ 195 h 731"/>
                <a:gd name="T114" fmla="*/ 229 w 550"/>
                <a:gd name="T115" fmla="*/ 267 h 731"/>
                <a:gd name="T116" fmla="*/ 177 w 550"/>
                <a:gd name="T117" fmla="*/ 183 h 7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550" h="731">
                  <a:moveTo>
                    <a:pt x="177" y="183"/>
                  </a:moveTo>
                  <a:lnTo>
                    <a:pt x="177" y="183"/>
                  </a:lnTo>
                  <a:lnTo>
                    <a:pt x="175" y="185"/>
                  </a:lnTo>
                  <a:lnTo>
                    <a:pt x="175" y="189"/>
                  </a:lnTo>
                  <a:lnTo>
                    <a:pt x="175" y="189"/>
                  </a:lnTo>
                  <a:lnTo>
                    <a:pt x="175" y="189"/>
                  </a:lnTo>
                  <a:lnTo>
                    <a:pt x="177" y="193"/>
                  </a:lnTo>
                  <a:lnTo>
                    <a:pt x="181" y="197"/>
                  </a:lnTo>
                  <a:lnTo>
                    <a:pt x="181" y="197"/>
                  </a:lnTo>
                  <a:lnTo>
                    <a:pt x="183" y="199"/>
                  </a:lnTo>
                  <a:lnTo>
                    <a:pt x="183" y="201"/>
                  </a:lnTo>
                  <a:lnTo>
                    <a:pt x="183" y="207"/>
                  </a:lnTo>
                  <a:lnTo>
                    <a:pt x="183" y="207"/>
                  </a:lnTo>
                  <a:lnTo>
                    <a:pt x="185" y="217"/>
                  </a:lnTo>
                  <a:lnTo>
                    <a:pt x="183" y="219"/>
                  </a:lnTo>
                  <a:lnTo>
                    <a:pt x="183" y="223"/>
                  </a:lnTo>
                  <a:lnTo>
                    <a:pt x="183" y="223"/>
                  </a:lnTo>
                  <a:lnTo>
                    <a:pt x="181" y="223"/>
                  </a:lnTo>
                  <a:lnTo>
                    <a:pt x="179" y="223"/>
                  </a:lnTo>
                  <a:lnTo>
                    <a:pt x="179" y="223"/>
                  </a:lnTo>
                  <a:lnTo>
                    <a:pt x="179" y="225"/>
                  </a:lnTo>
                  <a:lnTo>
                    <a:pt x="177" y="229"/>
                  </a:lnTo>
                  <a:lnTo>
                    <a:pt x="175" y="229"/>
                  </a:lnTo>
                  <a:lnTo>
                    <a:pt x="175" y="229"/>
                  </a:lnTo>
                  <a:lnTo>
                    <a:pt x="171" y="231"/>
                  </a:lnTo>
                  <a:lnTo>
                    <a:pt x="169" y="237"/>
                  </a:lnTo>
                  <a:lnTo>
                    <a:pt x="163" y="239"/>
                  </a:lnTo>
                  <a:lnTo>
                    <a:pt x="161" y="243"/>
                  </a:lnTo>
                  <a:lnTo>
                    <a:pt x="161" y="243"/>
                  </a:lnTo>
                  <a:lnTo>
                    <a:pt x="161" y="249"/>
                  </a:lnTo>
                  <a:lnTo>
                    <a:pt x="161" y="251"/>
                  </a:lnTo>
                  <a:lnTo>
                    <a:pt x="163" y="253"/>
                  </a:lnTo>
                  <a:lnTo>
                    <a:pt x="165" y="253"/>
                  </a:lnTo>
                  <a:lnTo>
                    <a:pt x="165" y="253"/>
                  </a:lnTo>
                  <a:lnTo>
                    <a:pt x="169" y="253"/>
                  </a:lnTo>
                  <a:lnTo>
                    <a:pt x="173" y="257"/>
                  </a:lnTo>
                  <a:lnTo>
                    <a:pt x="175" y="257"/>
                  </a:lnTo>
                  <a:lnTo>
                    <a:pt x="173" y="261"/>
                  </a:lnTo>
                  <a:lnTo>
                    <a:pt x="173" y="261"/>
                  </a:lnTo>
                  <a:lnTo>
                    <a:pt x="163" y="271"/>
                  </a:lnTo>
                  <a:lnTo>
                    <a:pt x="159" y="277"/>
                  </a:lnTo>
                  <a:lnTo>
                    <a:pt x="155" y="283"/>
                  </a:lnTo>
                  <a:lnTo>
                    <a:pt x="153" y="283"/>
                  </a:lnTo>
                  <a:lnTo>
                    <a:pt x="153" y="283"/>
                  </a:lnTo>
                  <a:lnTo>
                    <a:pt x="147" y="285"/>
                  </a:lnTo>
                  <a:lnTo>
                    <a:pt x="142" y="289"/>
                  </a:lnTo>
                  <a:lnTo>
                    <a:pt x="130" y="295"/>
                  </a:lnTo>
                  <a:lnTo>
                    <a:pt x="130" y="295"/>
                  </a:lnTo>
                  <a:lnTo>
                    <a:pt x="120" y="297"/>
                  </a:lnTo>
                  <a:lnTo>
                    <a:pt x="108" y="299"/>
                  </a:lnTo>
                  <a:lnTo>
                    <a:pt x="108" y="299"/>
                  </a:lnTo>
                  <a:lnTo>
                    <a:pt x="92" y="297"/>
                  </a:lnTo>
                  <a:lnTo>
                    <a:pt x="92" y="297"/>
                  </a:lnTo>
                  <a:lnTo>
                    <a:pt x="86" y="299"/>
                  </a:lnTo>
                  <a:lnTo>
                    <a:pt x="78" y="303"/>
                  </a:lnTo>
                  <a:lnTo>
                    <a:pt x="60" y="311"/>
                  </a:lnTo>
                  <a:lnTo>
                    <a:pt x="60" y="311"/>
                  </a:lnTo>
                  <a:lnTo>
                    <a:pt x="54" y="315"/>
                  </a:lnTo>
                  <a:lnTo>
                    <a:pt x="48" y="317"/>
                  </a:lnTo>
                  <a:lnTo>
                    <a:pt x="46" y="319"/>
                  </a:lnTo>
                  <a:lnTo>
                    <a:pt x="44" y="321"/>
                  </a:lnTo>
                  <a:lnTo>
                    <a:pt x="44" y="321"/>
                  </a:lnTo>
                  <a:lnTo>
                    <a:pt x="36" y="319"/>
                  </a:lnTo>
                  <a:lnTo>
                    <a:pt x="32" y="319"/>
                  </a:lnTo>
                  <a:lnTo>
                    <a:pt x="26" y="319"/>
                  </a:lnTo>
                  <a:lnTo>
                    <a:pt x="26" y="319"/>
                  </a:lnTo>
                  <a:lnTo>
                    <a:pt x="28" y="331"/>
                  </a:lnTo>
                  <a:lnTo>
                    <a:pt x="28" y="331"/>
                  </a:lnTo>
                  <a:lnTo>
                    <a:pt x="26" y="333"/>
                  </a:lnTo>
                  <a:lnTo>
                    <a:pt x="26" y="337"/>
                  </a:lnTo>
                  <a:lnTo>
                    <a:pt x="24" y="341"/>
                  </a:lnTo>
                  <a:lnTo>
                    <a:pt x="24" y="341"/>
                  </a:lnTo>
                  <a:lnTo>
                    <a:pt x="26" y="345"/>
                  </a:lnTo>
                  <a:lnTo>
                    <a:pt x="32" y="351"/>
                  </a:lnTo>
                  <a:lnTo>
                    <a:pt x="26" y="357"/>
                  </a:lnTo>
                  <a:lnTo>
                    <a:pt x="14" y="366"/>
                  </a:lnTo>
                  <a:lnTo>
                    <a:pt x="14" y="372"/>
                  </a:lnTo>
                  <a:lnTo>
                    <a:pt x="10" y="378"/>
                  </a:lnTo>
                  <a:lnTo>
                    <a:pt x="4" y="378"/>
                  </a:lnTo>
                  <a:lnTo>
                    <a:pt x="0" y="382"/>
                  </a:lnTo>
                  <a:lnTo>
                    <a:pt x="4" y="390"/>
                  </a:lnTo>
                  <a:lnTo>
                    <a:pt x="16" y="394"/>
                  </a:lnTo>
                  <a:lnTo>
                    <a:pt x="18" y="402"/>
                  </a:lnTo>
                  <a:lnTo>
                    <a:pt x="14" y="404"/>
                  </a:lnTo>
                  <a:lnTo>
                    <a:pt x="20" y="412"/>
                  </a:lnTo>
                  <a:lnTo>
                    <a:pt x="26" y="412"/>
                  </a:lnTo>
                  <a:lnTo>
                    <a:pt x="36" y="418"/>
                  </a:lnTo>
                  <a:lnTo>
                    <a:pt x="42" y="418"/>
                  </a:lnTo>
                  <a:lnTo>
                    <a:pt x="44" y="420"/>
                  </a:lnTo>
                  <a:lnTo>
                    <a:pt x="48" y="420"/>
                  </a:lnTo>
                  <a:lnTo>
                    <a:pt x="58" y="422"/>
                  </a:lnTo>
                  <a:lnTo>
                    <a:pt x="64" y="422"/>
                  </a:lnTo>
                  <a:lnTo>
                    <a:pt x="72" y="426"/>
                  </a:lnTo>
                  <a:lnTo>
                    <a:pt x="80" y="428"/>
                  </a:lnTo>
                  <a:lnTo>
                    <a:pt x="82" y="434"/>
                  </a:lnTo>
                  <a:lnTo>
                    <a:pt x="92" y="436"/>
                  </a:lnTo>
                  <a:lnTo>
                    <a:pt x="96" y="444"/>
                  </a:lnTo>
                  <a:lnTo>
                    <a:pt x="90" y="448"/>
                  </a:lnTo>
                  <a:lnTo>
                    <a:pt x="86" y="456"/>
                  </a:lnTo>
                  <a:lnTo>
                    <a:pt x="94" y="468"/>
                  </a:lnTo>
                  <a:lnTo>
                    <a:pt x="104" y="474"/>
                  </a:lnTo>
                  <a:lnTo>
                    <a:pt x="126" y="470"/>
                  </a:lnTo>
                  <a:lnTo>
                    <a:pt x="134" y="478"/>
                  </a:lnTo>
                  <a:lnTo>
                    <a:pt x="138" y="474"/>
                  </a:lnTo>
                  <a:lnTo>
                    <a:pt x="138" y="470"/>
                  </a:lnTo>
                  <a:lnTo>
                    <a:pt x="147" y="472"/>
                  </a:lnTo>
                  <a:lnTo>
                    <a:pt x="149" y="474"/>
                  </a:lnTo>
                  <a:lnTo>
                    <a:pt x="155" y="480"/>
                  </a:lnTo>
                  <a:lnTo>
                    <a:pt x="159" y="486"/>
                  </a:lnTo>
                  <a:lnTo>
                    <a:pt x="165" y="488"/>
                  </a:lnTo>
                  <a:lnTo>
                    <a:pt x="171" y="496"/>
                  </a:lnTo>
                  <a:lnTo>
                    <a:pt x="175" y="502"/>
                  </a:lnTo>
                  <a:lnTo>
                    <a:pt x="165" y="508"/>
                  </a:lnTo>
                  <a:lnTo>
                    <a:pt x="165" y="516"/>
                  </a:lnTo>
                  <a:lnTo>
                    <a:pt x="165" y="528"/>
                  </a:lnTo>
                  <a:lnTo>
                    <a:pt x="177" y="534"/>
                  </a:lnTo>
                  <a:lnTo>
                    <a:pt x="177" y="540"/>
                  </a:lnTo>
                  <a:lnTo>
                    <a:pt x="171" y="566"/>
                  </a:lnTo>
                  <a:lnTo>
                    <a:pt x="175" y="564"/>
                  </a:lnTo>
                  <a:lnTo>
                    <a:pt x="185" y="564"/>
                  </a:lnTo>
                  <a:lnTo>
                    <a:pt x="199" y="570"/>
                  </a:lnTo>
                  <a:lnTo>
                    <a:pt x="205" y="566"/>
                  </a:lnTo>
                  <a:lnTo>
                    <a:pt x="209" y="566"/>
                  </a:lnTo>
                  <a:lnTo>
                    <a:pt x="209" y="566"/>
                  </a:lnTo>
                  <a:lnTo>
                    <a:pt x="211" y="582"/>
                  </a:lnTo>
                  <a:lnTo>
                    <a:pt x="211" y="582"/>
                  </a:lnTo>
                  <a:lnTo>
                    <a:pt x="215" y="584"/>
                  </a:lnTo>
                  <a:lnTo>
                    <a:pt x="219" y="586"/>
                  </a:lnTo>
                  <a:lnTo>
                    <a:pt x="227" y="588"/>
                  </a:lnTo>
                  <a:lnTo>
                    <a:pt x="227" y="588"/>
                  </a:lnTo>
                  <a:lnTo>
                    <a:pt x="231" y="592"/>
                  </a:lnTo>
                  <a:lnTo>
                    <a:pt x="237" y="595"/>
                  </a:lnTo>
                  <a:lnTo>
                    <a:pt x="239" y="603"/>
                  </a:lnTo>
                  <a:lnTo>
                    <a:pt x="239" y="603"/>
                  </a:lnTo>
                  <a:lnTo>
                    <a:pt x="251" y="607"/>
                  </a:lnTo>
                  <a:lnTo>
                    <a:pt x="251" y="607"/>
                  </a:lnTo>
                  <a:lnTo>
                    <a:pt x="267" y="609"/>
                  </a:lnTo>
                  <a:lnTo>
                    <a:pt x="279" y="617"/>
                  </a:lnTo>
                  <a:lnTo>
                    <a:pt x="279" y="625"/>
                  </a:lnTo>
                  <a:lnTo>
                    <a:pt x="291" y="623"/>
                  </a:lnTo>
                  <a:lnTo>
                    <a:pt x="299" y="629"/>
                  </a:lnTo>
                  <a:lnTo>
                    <a:pt x="299" y="639"/>
                  </a:lnTo>
                  <a:lnTo>
                    <a:pt x="315" y="663"/>
                  </a:lnTo>
                  <a:lnTo>
                    <a:pt x="319" y="663"/>
                  </a:lnTo>
                  <a:lnTo>
                    <a:pt x="339" y="663"/>
                  </a:lnTo>
                  <a:lnTo>
                    <a:pt x="345" y="671"/>
                  </a:lnTo>
                  <a:lnTo>
                    <a:pt x="362" y="675"/>
                  </a:lnTo>
                  <a:lnTo>
                    <a:pt x="366" y="665"/>
                  </a:lnTo>
                  <a:lnTo>
                    <a:pt x="374" y="661"/>
                  </a:lnTo>
                  <a:lnTo>
                    <a:pt x="388" y="657"/>
                  </a:lnTo>
                  <a:lnTo>
                    <a:pt x="390" y="653"/>
                  </a:lnTo>
                  <a:lnTo>
                    <a:pt x="390" y="653"/>
                  </a:lnTo>
                  <a:lnTo>
                    <a:pt x="400" y="651"/>
                  </a:lnTo>
                  <a:lnTo>
                    <a:pt x="400" y="651"/>
                  </a:lnTo>
                  <a:lnTo>
                    <a:pt x="402" y="655"/>
                  </a:lnTo>
                  <a:lnTo>
                    <a:pt x="402" y="659"/>
                  </a:lnTo>
                  <a:lnTo>
                    <a:pt x="406" y="669"/>
                  </a:lnTo>
                  <a:lnTo>
                    <a:pt x="404" y="673"/>
                  </a:lnTo>
                  <a:lnTo>
                    <a:pt x="412" y="679"/>
                  </a:lnTo>
                  <a:lnTo>
                    <a:pt x="414" y="681"/>
                  </a:lnTo>
                  <a:lnTo>
                    <a:pt x="426" y="681"/>
                  </a:lnTo>
                  <a:lnTo>
                    <a:pt x="430" y="681"/>
                  </a:lnTo>
                  <a:lnTo>
                    <a:pt x="434" y="681"/>
                  </a:lnTo>
                  <a:lnTo>
                    <a:pt x="442" y="685"/>
                  </a:lnTo>
                  <a:lnTo>
                    <a:pt x="442" y="693"/>
                  </a:lnTo>
                  <a:lnTo>
                    <a:pt x="448" y="699"/>
                  </a:lnTo>
                  <a:lnTo>
                    <a:pt x="446" y="703"/>
                  </a:lnTo>
                  <a:lnTo>
                    <a:pt x="452" y="705"/>
                  </a:lnTo>
                  <a:lnTo>
                    <a:pt x="456" y="705"/>
                  </a:lnTo>
                  <a:lnTo>
                    <a:pt x="468" y="703"/>
                  </a:lnTo>
                  <a:lnTo>
                    <a:pt x="472" y="717"/>
                  </a:lnTo>
                  <a:lnTo>
                    <a:pt x="476" y="721"/>
                  </a:lnTo>
                  <a:lnTo>
                    <a:pt x="476" y="725"/>
                  </a:lnTo>
                  <a:lnTo>
                    <a:pt x="480" y="731"/>
                  </a:lnTo>
                  <a:lnTo>
                    <a:pt x="480" y="731"/>
                  </a:lnTo>
                  <a:lnTo>
                    <a:pt x="482" y="727"/>
                  </a:lnTo>
                  <a:lnTo>
                    <a:pt x="482" y="727"/>
                  </a:lnTo>
                  <a:lnTo>
                    <a:pt x="488" y="721"/>
                  </a:lnTo>
                  <a:lnTo>
                    <a:pt x="490" y="717"/>
                  </a:lnTo>
                  <a:lnTo>
                    <a:pt x="498" y="709"/>
                  </a:lnTo>
                  <a:lnTo>
                    <a:pt x="498" y="709"/>
                  </a:lnTo>
                  <a:lnTo>
                    <a:pt x="512" y="699"/>
                  </a:lnTo>
                  <a:lnTo>
                    <a:pt x="520" y="685"/>
                  </a:lnTo>
                  <a:lnTo>
                    <a:pt x="520" y="685"/>
                  </a:lnTo>
                  <a:lnTo>
                    <a:pt x="522" y="681"/>
                  </a:lnTo>
                  <a:lnTo>
                    <a:pt x="522" y="677"/>
                  </a:lnTo>
                  <a:lnTo>
                    <a:pt x="522" y="671"/>
                  </a:lnTo>
                  <a:lnTo>
                    <a:pt x="520" y="665"/>
                  </a:lnTo>
                  <a:lnTo>
                    <a:pt x="520" y="665"/>
                  </a:lnTo>
                  <a:lnTo>
                    <a:pt x="516" y="657"/>
                  </a:lnTo>
                  <a:lnTo>
                    <a:pt x="516" y="657"/>
                  </a:lnTo>
                  <a:lnTo>
                    <a:pt x="520" y="649"/>
                  </a:lnTo>
                  <a:lnTo>
                    <a:pt x="526" y="641"/>
                  </a:lnTo>
                  <a:lnTo>
                    <a:pt x="534" y="635"/>
                  </a:lnTo>
                  <a:lnTo>
                    <a:pt x="534" y="635"/>
                  </a:lnTo>
                  <a:lnTo>
                    <a:pt x="536" y="631"/>
                  </a:lnTo>
                  <a:lnTo>
                    <a:pt x="540" y="631"/>
                  </a:lnTo>
                  <a:lnTo>
                    <a:pt x="540" y="629"/>
                  </a:lnTo>
                  <a:lnTo>
                    <a:pt x="542" y="625"/>
                  </a:lnTo>
                  <a:lnTo>
                    <a:pt x="542" y="625"/>
                  </a:lnTo>
                  <a:lnTo>
                    <a:pt x="546" y="611"/>
                  </a:lnTo>
                  <a:lnTo>
                    <a:pt x="548" y="605"/>
                  </a:lnTo>
                  <a:lnTo>
                    <a:pt x="550" y="601"/>
                  </a:lnTo>
                  <a:lnTo>
                    <a:pt x="550" y="601"/>
                  </a:lnTo>
                  <a:lnTo>
                    <a:pt x="548" y="590"/>
                  </a:lnTo>
                  <a:lnTo>
                    <a:pt x="546" y="588"/>
                  </a:lnTo>
                  <a:lnTo>
                    <a:pt x="544" y="586"/>
                  </a:lnTo>
                  <a:lnTo>
                    <a:pt x="544" y="586"/>
                  </a:lnTo>
                  <a:lnTo>
                    <a:pt x="538" y="584"/>
                  </a:lnTo>
                  <a:lnTo>
                    <a:pt x="528" y="580"/>
                  </a:lnTo>
                  <a:lnTo>
                    <a:pt x="516" y="574"/>
                  </a:lnTo>
                  <a:lnTo>
                    <a:pt x="516" y="574"/>
                  </a:lnTo>
                  <a:lnTo>
                    <a:pt x="524" y="558"/>
                  </a:lnTo>
                  <a:lnTo>
                    <a:pt x="524" y="558"/>
                  </a:lnTo>
                  <a:lnTo>
                    <a:pt x="524" y="550"/>
                  </a:lnTo>
                  <a:lnTo>
                    <a:pt x="526" y="544"/>
                  </a:lnTo>
                  <a:lnTo>
                    <a:pt x="524" y="536"/>
                  </a:lnTo>
                  <a:lnTo>
                    <a:pt x="524" y="528"/>
                  </a:lnTo>
                  <a:lnTo>
                    <a:pt x="524" y="528"/>
                  </a:lnTo>
                  <a:lnTo>
                    <a:pt x="520" y="524"/>
                  </a:lnTo>
                  <a:lnTo>
                    <a:pt x="516" y="522"/>
                  </a:lnTo>
                  <a:lnTo>
                    <a:pt x="506" y="520"/>
                  </a:lnTo>
                  <a:lnTo>
                    <a:pt x="506" y="520"/>
                  </a:lnTo>
                  <a:lnTo>
                    <a:pt x="506" y="512"/>
                  </a:lnTo>
                  <a:lnTo>
                    <a:pt x="508" y="504"/>
                  </a:lnTo>
                  <a:lnTo>
                    <a:pt x="512" y="500"/>
                  </a:lnTo>
                  <a:lnTo>
                    <a:pt x="512" y="500"/>
                  </a:lnTo>
                  <a:lnTo>
                    <a:pt x="514" y="498"/>
                  </a:lnTo>
                  <a:lnTo>
                    <a:pt x="514" y="496"/>
                  </a:lnTo>
                  <a:lnTo>
                    <a:pt x="516" y="494"/>
                  </a:lnTo>
                  <a:lnTo>
                    <a:pt x="506" y="478"/>
                  </a:lnTo>
                  <a:lnTo>
                    <a:pt x="516" y="468"/>
                  </a:lnTo>
                  <a:lnTo>
                    <a:pt x="516" y="468"/>
                  </a:lnTo>
                  <a:lnTo>
                    <a:pt x="514" y="462"/>
                  </a:lnTo>
                  <a:lnTo>
                    <a:pt x="508" y="446"/>
                  </a:lnTo>
                  <a:lnTo>
                    <a:pt x="508" y="446"/>
                  </a:lnTo>
                  <a:lnTo>
                    <a:pt x="504" y="440"/>
                  </a:lnTo>
                  <a:lnTo>
                    <a:pt x="502" y="432"/>
                  </a:lnTo>
                  <a:lnTo>
                    <a:pt x="498" y="428"/>
                  </a:lnTo>
                  <a:lnTo>
                    <a:pt x="506" y="418"/>
                  </a:lnTo>
                  <a:lnTo>
                    <a:pt x="502" y="386"/>
                  </a:lnTo>
                  <a:lnTo>
                    <a:pt x="516" y="388"/>
                  </a:lnTo>
                  <a:lnTo>
                    <a:pt x="516" y="388"/>
                  </a:lnTo>
                  <a:lnTo>
                    <a:pt x="522" y="378"/>
                  </a:lnTo>
                  <a:lnTo>
                    <a:pt x="526" y="372"/>
                  </a:lnTo>
                  <a:lnTo>
                    <a:pt x="528" y="370"/>
                  </a:lnTo>
                  <a:lnTo>
                    <a:pt x="528" y="364"/>
                  </a:lnTo>
                  <a:lnTo>
                    <a:pt x="528" y="364"/>
                  </a:lnTo>
                  <a:lnTo>
                    <a:pt x="530" y="359"/>
                  </a:lnTo>
                  <a:lnTo>
                    <a:pt x="534" y="355"/>
                  </a:lnTo>
                  <a:lnTo>
                    <a:pt x="536" y="353"/>
                  </a:lnTo>
                  <a:lnTo>
                    <a:pt x="536" y="349"/>
                  </a:lnTo>
                  <a:lnTo>
                    <a:pt x="536" y="349"/>
                  </a:lnTo>
                  <a:lnTo>
                    <a:pt x="536" y="335"/>
                  </a:lnTo>
                  <a:lnTo>
                    <a:pt x="536" y="327"/>
                  </a:lnTo>
                  <a:lnTo>
                    <a:pt x="534" y="321"/>
                  </a:lnTo>
                  <a:lnTo>
                    <a:pt x="534" y="319"/>
                  </a:lnTo>
                  <a:lnTo>
                    <a:pt x="534" y="319"/>
                  </a:lnTo>
                  <a:lnTo>
                    <a:pt x="528" y="317"/>
                  </a:lnTo>
                  <a:lnTo>
                    <a:pt x="528" y="315"/>
                  </a:lnTo>
                  <a:lnTo>
                    <a:pt x="524" y="311"/>
                  </a:lnTo>
                  <a:lnTo>
                    <a:pt x="520" y="311"/>
                  </a:lnTo>
                  <a:lnTo>
                    <a:pt x="520" y="311"/>
                  </a:lnTo>
                  <a:lnTo>
                    <a:pt x="512" y="311"/>
                  </a:lnTo>
                  <a:lnTo>
                    <a:pt x="506" y="307"/>
                  </a:lnTo>
                  <a:lnTo>
                    <a:pt x="494" y="299"/>
                  </a:lnTo>
                  <a:lnTo>
                    <a:pt x="494" y="299"/>
                  </a:lnTo>
                  <a:lnTo>
                    <a:pt x="490" y="297"/>
                  </a:lnTo>
                  <a:lnTo>
                    <a:pt x="484" y="293"/>
                  </a:lnTo>
                  <a:lnTo>
                    <a:pt x="484" y="291"/>
                  </a:lnTo>
                  <a:lnTo>
                    <a:pt x="476" y="265"/>
                  </a:lnTo>
                  <a:lnTo>
                    <a:pt x="476" y="265"/>
                  </a:lnTo>
                  <a:lnTo>
                    <a:pt x="506" y="243"/>
                  </a:lnTo>
                  <a:lnTo>
                    <a:pt x="506" y="243"/>
                  </a:lnTo>
                  <a:lnTo>
                    <a:pt x="514" y="241"/>
                  </a:lnTo>
                  <a:lnTo>
                    <a:pt x="516" y="239"/>
                  </a:lnTo>
                  <a:lnTo>
                    <a:pt x="520" y="239"/>
                  </a:lnTo>
                  <a:lnTo>
                    <a:pt x="520" y="241"/>
                  </a:lnTo>
                  <a:lnTo>
                    <a:pt x="520" y="241"/>
                  </a:lnTo>
                  <a:lnTo>
                    <a:pt x="522" y="241"/>
                  </a:lnTo>
                  <a:lnTo>
                    <a:pt x="524" y="241"/>
                  </a:lnTo>
                  <a:lnTo>
                    <a:pt x="524" y="237"/>
                  </a:lnTo>
                  <a:lnTo>
                    <a:pt x="528" y="225"/>
                  </a:lnTo>
                  <a:lnTo>
                    <a:pt x="528" y="225"/>
                  </a:lnTo>
                  <a:lnTo>
                    <a:pt x="526" y="215"/>
                  </a:lnTo>
                  <a:lnTo>
                    <a:pt x="524" y="207"/>
                  </a:lnTo>
                  <a:lnTo>
                    <a:pt x="522" y="201"/>
                  </a:lnTo>
                  <a:lnTo>
                    <a:pt x="522" y="201"/>
                  </a:lnTo>
                  <a:lnTo>
                    <a:pt x="508" y="179"/>
                  </a:lnTo>
                  <a:lnTo>
                    <a:pt x="508" y="179"/>
                  </a:lnTo>
                  <a:lnTo>
                    <a:pt x="512" y="175"/>
                  </a:lnTo>
                  <a:lnTo>
                    <a:pt x="516" y="173"/>
                  </a:lnTo>
                  <a:lnTo>
                    <a:pt x="518" y="171"/>
                  </a:lnTo>
                  <a:lnTo>
                    <a:pt x="518" y="171"/>
                  </a:lnTo>
                  <a:lnTo>
                    <a:pt x="528" y="171"/>
                  </a:lnTo>
                  <a:lnTo>
                    <a:pt x="534" y="169"/>
                  </a:lnTo>
                  <a:lnTo>
                    <a:pt x="534" y="167"/>
                  </a:lnTo>
                  <a:lnTo>
                    <a:pt x="534" y="167"/>
                  </a:lnTo>
                  <a:lnTo>
                    <a:pt x="534" y="167"/>
                  </a:lnTo>
                  <a:lnTo>
                    <a:pt x="534" y="161"/>
                  </a:lnTo>
                  <a:lnTo>
                    <a:pt x="536" y="161"/>
                  </a:lnTo>
                  <a:lnTo>
                    <a:pt x="538" y="161"/>
                  </a:lnTo>
                  <a:lnTo>
                    <a:pt x="538" y="159"/>
                  </a:lnTo>
                  <a:lnTo>
                    <a:pt x="538" y="159"/>
                  </a:lnTo>
                  <a:lnTo>
                    <a:pt x="538" y="157"/>
                  </a:lnTo>
                  <a:lnTo>
                    <a:pt x="536" y="153"/>
                  </a:lnTo>
                  <a:lnTo>
                    <a:pt x="530" y="147"/>
                  </a:lnTo>
                  <a:lnTo>
                    <a:pt x="518" y="135"/>
                  </a:lnTo>
                  <a:lnTo>
                    <a:pt x="518" y="135"/>
                  </a:lnTo>
                  <a:lnTo>
                    <a:pt x="516" y="131"/>
                  </a:lnTo>
                  <a:lnTo>
                    <a:pt x="516" y="128"/>
                  </a:lnTo>
                  <a:lnTo>
                    <a:pt x="516" y="122"/>
                  </a:lnTo>
                  <a:lnTo>
                    <a:pt x="516" y="122"/>
                  </a:lnTo>
                  <a:lnTo>
                    <a:pt x="518" y="114"/>
                  </a:lnTo>
                  <a:lnTo>
                    <a:pt x="518" y="114"/>
                  </a:lnTo>
                  <a:lnTo>
                    <a:pt x="518" y="114"/>
                  </a:lnTo>
                  <a:lnTo>
                    <a:pt x="518" y="114"/>
                  </a:lnTo>
                  <a:lnTo>
                    <a:pt x="516" y="112"/>
                  </a:lnTo>
                  <a:lnTo>
                    <a:pt x="516" y="112"/>
                  </a:lnTo>
                  <a:lnTo>
                    <a:pt x="514" y="108"/>
                  </a:lnTo>
                  <a:lnTo>
                    <a:pt x="512" y="104"/>
                  </a:lnTo>
                  <a:lnTo>
                    <a:pt x="512" y="102"/>
                  </a:lnTo>
                  <a:lnTo>
                    <a:pt x="512" y="102"/>
                  </a:lnTo>
                  <a:lnTo>
                    <a:pt x="504" y="100"/>
                  </a:lnTo>
                  <a:lnTo>
                    <a:pt x="498" y="102"/>
                  </a:lnTo>
                  <a:lnTo>
                    <a:pt x="494" y="104"/>
                  </a:lnTo>
                  <a:lnTo>
                    <a:pt x="490" y="108"/>
                  </a:lnTo>
                  <a:lnTo>
                    <a:pt x="490" y="108"/>
                  </a:lnTo>
                  <a:lnTo>
                    <a:pt x="490" y="110"/>
                  </a:lnTo>
                  <a:lnTo>
                    <a:pt x="492" y="114"/>
                  </a:lnTo>
                  <a:lnTo>
                    <a:pt x="498" y="128"/>
                  </a:lnTo>
                  <a:lnTo>
                    <a:pt x="502" y="135"/>
                  </a:lnTo>
                  <a:lnTo>
                    <a:pt x="502" y="139"/>
                  </a:lnTo>
                  <a:lnTo>
                    <a:pt x="502" y="143"/>
                  </a:lnTo>
                  <a:lnTo>
                    <a:pt x="500" y="143"/>
                  </a:lnTo>
                  <a:lnTo>
                    <a:pt x="500" y="143"/>
                  </a:lnTo>
                  <a:lnTo>
                    <a:pt x="498" y="139"/>
                  </a:lnTo>
                  <a:lnTo>
                    <a:pt x="494" y="139"/>
                  </a:lnTo>
                  <a:lnTo>
                    <a:pt x="492" y="135"/>
                  </a:lnTo>
                  <a:lnTo>
                    <a:pt x="490" y="130"/>
                  </a:lnTo>
                  <a:lnTo>
                    <a:pt x="484" y="128"/>
                  </a:lnTo>
                  <a:lnTo>
                    <a:pt x="482" y="128"/>
                  </a:lnTo>
                  <a:lnTo>
                    <a:pt x="482" y="128"/>
                  </a:lnTo>
                  <a:lnTo>
                    <a:pt x="476" y="124"/>
                  </a:lnTo>
                  <a:lnTo>
                    <a:pt x="470" y="124"/>
                  </a:lnTo>
                  <a:lnTo>
                    <a:pt x="468" y="124"/>
                  </a:lnTo>
                  <a:lnTo>
                    <a:pt x="466" y="128"/>
                  </a:lnTo>
                  <a:lnTo>
                    <a:pt x="466" y="128"/>
                  </a:lnTo>
                  <a:lnTo>
                    <a:pt x="462" y="133"/>
                  </a:lnTo>
                  <a:lnTo>
                    <a:pt x="462" y="139"/>
                  </a:lnTo>
                  <a:lnTo>
                    <a:pt x="462" y="149"/>
                  </a:lnTo>
                  <a:lnTo>
                    <a:pt x="462" y="153"/>
                  </a:lnTo>
                  <a:lnTo>
                    <a:pt x="466" y="155"/>
                  </a:lnTo>
                  <a:lnTo>
                    <a:pt x="466" y="155"/>
                  </a:lnTo>
                  <a:lnTo>
                    <a:pt x="480" y="167"/>
                  </a:lnTo>
                  <a:lnTo>
                    <a:pt x="488" y="175"/>
                  </a:lnTo>
                  <a:lnTo>
                    <a:pt x="490" y="177"/>
                  </a:lnTo>
                  <a:lnTo>
                    <a:pt x="490" y="179"/>
                  </a:lnTo>
                  <a:lnTo>
                    <a:pt x="490" y="179"/>
                  </a:lnTo>
                  <a:lnTo>
                    <a:pt x="490" y="181"/>
                  </a:lnTo>
                  <a:lnTo>
                    <a:pt x="488" y="181"/>
                  </a:lnTo>
                  <a:lnTo>
                    <a:pt x="482" y="181"/>
                  </a:lnTo>
                  <a:lnTo>
                    <a:pt x="476" y="179"/>
                  </a:lnTo>
                  <a:lnTo>
                    <a:pt x="470" y="175"/>
                  </a:lnTo>
                  <a:lnTo>
                    <a:pt x="470" y="175"/>
                  </a:lnTo>
                  <a:lnTo>
                    <a:pt x="462" y="171"/>
                  </a:lnTo>
                  <a:lnTo>
                    <a:pt x="454" y="167"/>
                  </a:lnTo>
                  <a:lnTo>
                    <a:pt x="450" y="161"/>
                  </a:lnTo>
                  <a:lnTo>
                    <a:pt x="448" y="159"/>
                  </a:lnTo>
                  <a:lnTo>
                    <a:pt x="446" y="153"/>
                  </a:lnTo>
                  <a:lnTo>
                    <a:pt x="446" y="149"/>
                  </a:lnTo>
                  <a:lnTo>
                    <a:pt x="446" y="149"/>
                  </a:lnTo>
                  <a:lnTo>
                    <a:pt x="448" y="135"/>
                  </a:lnTo>
                  <a:lnTo>
                    <a:pt x="452" y="128"/>
                  </a:lnTo>
                  <a:lnTo>
                    <a:pt x="460" y="110"/>
                  </a:lnTo>
                  <a:lnTo>
                    <a:pt x="460" y="110"/>
                  </a:lnTo>
                  <a:lnTo>
                    <a:pt x="466" y="104"/>
                  </a:lnTo>
                  <a:lnTo>
                    <a:pt x="470" y="94"/>
                  </a:lnTo>
                  <a:lnTo>
                    <a:pt x="472" y="88"/>
                  </a:lnTo>
                  <a:lnTo>
                    <a:pt x="472" y="84"/>
                  </a:lnTo>
                  <a:lnTo>
                    <a:pt x="472" y="80"/>
                  </a:lnTo>
                  <a:lnTo>
                    <a:pt x="470" y="74"/>
                  </a:lnTo>
                  <a:lnTo>
                    <a:pt x="470" y="74"/>
                  </a:lnTo>
                  <a:lnTo>
                    <a:pt x="466" y="66"/>
                  </a:lnTo>
                  <a:lnTo>
                    <a:pt x="462" y="62"/>
                  </a:lnTo>
                  <a:lnTo>
                    <a:pt x="460" y="60"/>
                  </a:lnTo>
                  <a:lnTo>
                    <a:pt x="458" y="60"/>
                  </a:lnTo>
                  <a:lnTo>
                    <a:pt x="458" y="60"/>
                  </a:lnTo>
                  <a:lnTo>
                    <a:pt x="460" y="64"/>
                  </a:lnTo>
                  <a:lnTo>
                    <a:pt x="462" y="74"/>
                  </a:lnTo>
                  <a:lnTo>
                    <a:pt x="462" y="78"/>
                  </a:lnTo>
                  <a:lnTo>
                    <a:pt x="462" y="84"/>
                  </a:lnTo>
                  <a:lnTo>
                    <a:pt x="462" y="88"/>
                  </a:lnTo>
                  <a:lnTo>
                    <a:pt x="460" y="94"/>
                  </a:lnTo>
                  <a:lnTo>
                    <a:pt x="460" y="94"/>
                  </a:lnTo>
                  <a:lnTo>
                    <a:pt x="454" y="104"/>
                  </a:lnTo>
                  <a:lnTo>
                    <a:pt x="446" y="110"/>
                  </a:lnTo>
                  <a:lnTo>
                    <a:pt x="436" y="114"/>
                  </a:lnTo>
                  <a:lnTo>
                    <a:pt x="430" y="116"/>
                  </a:lnTo>
                  <a:lnTo>
                    <a:pt x="430" y="116"/>
                  </a:lnTo>
                  <a:lnTo>
                    <a:pt x="426" y="116"/>
                  </a:lnTo>
                  <a:lnTo>
                    <a:pt x="422" y="116"/>
                  </a:lnTo>
                  <a:lnTo>
                    <a:pt x="416" y="122"/>
                  </a:lnTo>
                  <a:lnTo>
                    <a:pt x="412" y="128"/>
                  </a:lnTo>
                  <a:lnTo>
                    <a:pt x="410" y="130"/>
                  </a:lnTo>
                  <a:lnTo>
                    <a:pt x="410" y="130"/>
                  </a:lnTo>
                  <a:lnTo>
                    <a:pt x="406" y="131"/>
                  </a:lnTo>
                  <a:lnTo>
                    <a:pt x="404" y="135"/>
                  </a:lnTo>
                  <a:lnTo>
                    <a:pt x="404" y="135"/>
                  </a:lnTo>
                  <a:lnTo>
                    <a:pt x="404" y="139"/>
                  </a:lnTo>
                  <a:lnTo>
                    <a:pt x="404" y="139"/>
                  </a:lnTo>
                  <a:lnTo>
                    <a:pt x="406" y="149"/>
                  </a:lnTo>
                  <a:lnTo>
                    <a:pt x="406" y="155"/>
                  </a:lnTo>
                  <a:lnTo>
                    <a:pt x="406" y="161"/>
                  </a:lnTo>
                  <a:lnTo>
                    <a:pt x="404" y="167"/>
                  </a:lnTo>
                  <a:lnTo>
                    <a:pt x="404" y="167"/>
                  </a:lnTo>
                  <a:lnTo>
                    <a:pt x="404" y="171"/>
                  </a:lnTo>
                  <a:lnTo>
                    <a:pt x="404" y="175"/>
                  </a:lnTo>
                  <a:lnTo>
                    <a:pt x="406" y="181"/>
                  </a:lnTo>
                  <a:lnTo>
                    <a:pt x="406" y="185"/>
                  </a:lnTo>
                  <a:lnTo>
                    <a:pt x="406" y="189"/>
                  </a:lnTo>
                  <a:lnTo>
                    <a:pt x="404" y="193"/>
                  </a:lnTo>
                  <a:lnTo>
                    <a:pt x="400" y="197"/>
                  </a:lnTo>
                  <a:lnTo>
                    <a:pt x="400" y="197"/>
                  </a:lnTo>
                  <a:lnTo>
                    <a:pt x="390" y="203"/>
                  </a:lnTo>
                  <a:lnTo>
                    <a:pt x="380" y="215"/>
                  </a:lnTo>
                  <a:lnTo>
                    <a:pt x="370" y="225"/>
                  </a:lnTo>
                  <a:lnTo>
                    <a:pt x="368" y="229"/>
                  </a:lnTo>
                  <a:lnTo>
                    <a:pt x="366" y="235"/>
                  </a:lnTo>
                  <a:lnTo>
                    <a:pt x="366" y="235"/>
                  </a:lnTo>
                  <a:lnTo>
                    <a:pt x="366" y="243"/>
                  </a:lnTo>
                  <a:lnTo>
                    <a:pt x="362" y="251"/>
                  </a:lnTo>
                  <a:lnTo>
                    <a:pt x="361" y="261"/>
                  </a:lnTo>
                  <a:lnTo>
                    <a:pt x="359" y="263"/>
                  </a:lnTo>
                  <a:lnTo>
                    <a:pt x="359" y="265"/>
                  </a:lnTo>
                  <a:lnTo>
                    <a:pt x="359" y="265"/>
                  </a:lnTo>
                  <a:lnTo>
                    <a:pt x="362" y="269"/>
                  </a:lnTo>
                  <a:lnTo>
                    <a:pt x="370" y="273"/>
                  </a:lnTo>
                  <a:lnTo>
                    <a:pt x="380" y="277"/>
                  </a:lnTo>
                  <a:lnTo>
                    <a:pt x="384" y="277"/>
                  </a:lnTo>
                  <a:lnTo>
                    <a:pt x="384" y="277"/>
                  </a:lnTo>
                  <a:lnTo>
                    <a:pt x="384" y="277"/>
                  </a:lnTo>
                  <a:lnTo>
                    <a:pt x="390" y="277"/>
                  </a:lnTo>
                  <a:lnTo>
                    <a:pt x="396" y="277"/>
                  </a:lnTo>
                  <a:lnTo>
                    <a:pt x="404" y="281"/>
                  </a:lnTo>
                  <a:lnTo>
                    <a:pt x="410" y="285"/>
                  </a:lnTo>
                  <a:lnTo>
                    <a:pt x="410" y="285"/>
                  </a:lnTo>
                  <a:lnTo>
                    <a:pt x="416" y="291"/>
                  </a:lnTo>
                  <a:lnTo>
                    <a:pt x="424" y="297"/>
                  </a:lnTo>
                  <a:lnTo>
                    <a:pt x="426" y="303"/>
                  </a:lnTo>
                  <a:lnTo>
                    <a:pt x="428" y="307"/>
                  </a:lnTo>
                  <a:lnTo>
                    <a:pt x="430" y="313"/>
                  </a:lnTo>
                  <a:lnTo>
                    <a:pt x="430" y="317"/>
                  </a:lnTo>
                  <a:lnTo>
                    <a:pt x="430" y="317"/>
                  </a:lnTo>
                  <a:lnTo>
                    <a:pt x="430" y="341"/>
                  </a:lnTo>
                  <a:lnTo>
                    <a:pt x="428" y="345"/>
                  </a:lnTo>
                  <a:lnTo>
                    <a:pt x="426" y="351"/>
                  </a:lnTo>
                  <a:lnTo>
                    <a:pt x="426" y="351"/>
                  </a:lnTo>
                  <a:lnTo>
                    <a:pt x="426" y="351"/>
                  </a:lnTo>
                  <a:lnTo>
                    <a:pt x="422" y="351"/>
                  </a:lnTo>
                  <a:lnTo>
                    <a:pt x="420" y="349"/>
                  </a:lnTo>
                  <a:lnTo>
                    <a:pt x="416" y="345"/>
                  </a:lnTo>
                  <a:lnTo>
                    <a:pt x="414" y="351"/>
                  </a:lnTo>
                  <a:lnTo>
                    <a:pt x="414" y="351"/>
                  </a:lnTo>
                  <a:lnTo>
                    <a:pt x="412" y="353"/>
                  </a:lnTo>
                  <a:lnTo>
                    <a:pt x="410" y="359"/>
                  </a:lnTo>
                  <a:lnTo>
                    <a:pt x="408" y="364"/>
                  </a:lnTo>
                  <a:lnTo>
                    <a:pt x="408" y="370"/>
                  </a:lnTo>
                  <a:lnTo>
                    <a:pt x="408" y="370"/>
                  </a:lnTo>
                  <a:lnTo>
                    <a:pt x="412" y="376"/>
                  </a:lnTo>
                  <a:lnTo>
                    <a:pt x="420" y="382"/>
                  </a:lnTo>
                  <a:lnTo>
                    <a:pt x="430" y="390"/>
                  </a:lnTo>
                  <a:lnTo>
                    <a:pt x="430" y="390"/>
                  </a:lnTo>
                  <a:lnTo>
                    <a:pt x="422" y="388"/>
                  </a:lnTo>
                  <a:lnTo>
                    <a:pt x="414" y="386"/>
                  </a:lnTo>
                  <a:lnTo>
                    <a:pt x="408" y="382"/>
                  </a:lnTo>
                  <a:lnTo>
                    <a:pt x="408" y="382"/>
                  </a:lnTo>
                  <a:lnTo>
                    <a:pt x="404" y="376"/>
                  </a:lnTo>
                  <a:lnTo>
                    <a:pt x="400" y="372"/>
                  </a:lnTo>
                  <a:lnTo>
                    <a:pt x="400" y="370"/>
                  </a:lnTo>
                  <a:lnTo>
                    <a:pt x="402" y="361"/>
                  </a:lnTo>
                  <a:lnTo>
                    <a:pt x="402" y="361"/>
                  </a:lnTo>
                  <a:lnTo>
                    <a:pt x="406" y="355"/>
                  </a:lnTo>
                  <a:lnTo>
                    <a:pt x="410" y="345"/>
                  </a:lnTo>
                  <a:lnTo>
                    <a:pt x="412" y="341"/>
                  </a:lnTo>
                  <a:lnTo>
                    <a:pt x="414" y="333"/>
                  </a:lnTo>
                  <a:lnTo>
                    <a:pt x="414" y="333"/>
                  </a:lnTo>
                  <a:lnTo>
                    <a:pt x="412" y="325"/>
                  </a:lnTo>
                  <a:lnTo>
                    <a:pt x="410" y="317"/>
                  </a:lnTo>
                  <a:lnTo>
                    <a:pt x="410" y="313"/>
                  </a:lnTo>
                  <a:lnTo>
                    <a:pt x="410" y="307"/>
                  </a:lnTo>
                  <a:lnTo>
                    <a:pt x="410" y="307"/>
                  </a:lnTo>
                  <a:lnTo>
                    <a:pt x="412" y="299"/>
                  </a:lnTo>
                  <a:lnTo>
                    <a:pt x="410" y="297"/>
                  </a:lnTo>
                  <a:lnTo>
                    <a:pt x="408" y="295"/>
                  </a:lnTo>
                  <a:lnTo>
                    <a:pt x="408" y="295"/>
                  </a:lnTo>
                  <a:lnTo>
                    <a:pt x="402" y="293"/>
                  </a:lnTo>
                  <a:lnTo>
                    <a:pt x="392" y="293"/>
                  </a:lnTo>
                  <a:lnTo>
                    <a:pt x="376" y="293"/>
                  </a:lnTo>
                  <a:lnTo>
                    <a:pt x="376" y="293"/>
                  </a:lnTo>
                  <a:lnTo>
                    <a:pt x="370" y="293"/>
                  </a:lnTo>
                  <a:lnTo>
                    <a:pt x="366" y="293"/>
                  </a:lnTo>
                  <a:lnTo>
                    <a:pt x="362" y="295"/>
                  </a:lnTo>
                  <a:lnTo>
                    <a:pt x="361" y="303"/>
                  </a:lnTo>
                  <a:lnTo>
                    <a:pt x="361" y="303"/>
                  </a:lnTo>
                  <a:lnTo>
                    <a:pt x="359" y="307"/>
                  </a:lnTo>
                  <a:lnTo>
                    <a:pt x="355" y="311"/>
                  </a:lnTo>
                  <a:lnTo>
                    <a:pt x="355" y="315"/>
                  </a:lnTo>
                  <a:lnTo>
                    <a:pt x="355" y="317"/>
                  </a:lnTo>
                  <a:lnTo>
                    <a:pt x="355" y="317"/>
                  </a:lnTo>
                  <a:lnTo>
                    <a:pt x="355" y="321"/>
                  </a:lnTo>
                  <a:lnTo>
                    <a:pt x="357" y="329"/>
                  </a:lnTo>
                  <a:lnTo>
                    <a:pt x="355" y="337"/>
                  </a:lnTo>
                  <a:lnTo>
                    <a:pt x="355" y="343"/>
                  </a:lnTo>
                  <a:lnTo>
                    <a:pt x="355" y="343"/>
                  </a:lnTo>
                  <a:lnTo>
                    <a:pt x="351" y="345"/>
                  </a:lnTo>
                  <a:lnTo>
                    <a:pt x="347" y="349"/>
                  </a:lnTo>
                  <a:lnTo>
                    <a:pt x="339" y="355"/>
                  </a:lnTo>
                  <a:lnTo>
                    <a:pt x="333" y="359"/>
                  </a:lnTo>
                  <a:lnTo>
                    <a:pt x="323" y="363"/>
                  </a:lnTo>
                  <a:lnTo>
                    <a:pt x="323" y="363"/>
                  </a:lnTo>
                  <a:lnTo>
                    <a:pt x="319" y="364"/>
                  </a:lnTo>
                  <a:lnTo>
                    <a:pt x="319" y="366"/>
                  </a:lnTo>
                  <a:lnTo>
                    <a:pt x="315" y="376"/>
                  </a:lnTo>
                  <a:lnTo>
                    <a:pt x="309" y="382"/>
                  </a:lnTo>
                  <a:lnTo>
                    <a:pt x="307" y="386"/>
                  </a:lnTo>
                  <a:lnTo>
                    <a:pt x="301" y="386"/>
                  </a:lnTo>
                  <a:lnTo>
                    <a:pt x="301" y="386"/>
                  </a:lnTo>
                  <a:lnTo>
                    <a:pt x="299" y="386"/>
                  </a:lnTo>
                  <a:lnTo>
                    <a:pt x="299" y="386"/>
                  </a:lnTo>
                  <a:lnTo>
                    <a:pt x="279" y="390"/>
                  </a:lnTo>
                  <a:lnTo>
                    <a:pt x="273" y="390"/>
                  </a:lnTo>
                  <a:lnTo>
                    <a:pt x="269" y="396"/>
                  </a:lnTo>
                  <a:lnTo>
                    <a:pt x="269" y="396"/>
                  </a:lnTo>
                  <a:lnTo>
                    <a:pt x="265" y="398"/>
                  </a:lnTo>
                  <a:lnTo>
                    <a:pt x="261" y="402"/>
                  </a:lnTo>
                  <a:lnTo>
                    <a:pt x="259" y="404"/>
                  </a:lnTo>
                  <a:lnTo>
                    <a:pt x="253" y="404"/>
                  </a:lnTo>
                  <a:lnTo>
                    <a:pt x="251" y="402"/>
                  </a:lnTo>
                  <a:lnTo>
                    <a:pt x="251" y="402"/>
                  </a:lnTo>
                  <a:lnTo>
                    <a:pt x="243" y="396"/>
                  </a:lnTo>
                  <a:lnTo>
                    <a:pt x="233" y="388"/>
                  </a:lnTo>
                  <a:lnTo>
                    <a:pt x="233" y="388"/>
                  </a:lnTo>
                  <a:lnTo>
                    <a:pt x="227" y="382"/>
                  </a:lnTo>
                  <a:lnTo>
                    <a:pt x="217" y="378"/>
                  </a:lnTo>
                  <a:lnTo>
                    <a:pt x="207" y="372"/>
                  </a:lnTo>
                  <a:lnTo>
                    <a:pt x="205" y="370"/>
                  </a:lnTo>
                  <a:lnTo>
                    <a:pt x="203" y="366"/>
                  </a:lnTo>
                  <a:lnTo>
                    <a:pt x="203" y="366"/>
                  </a:lnTo>
                  <a:lnTo>
                    <a:pt x="203" y="355"/>
                  </a:lnTo>
                  <a:lnTo>
                    <a:pt x="203" y="353"/>
                  </a:lnTo>
                  <a:lnTo>
                    <a:pt x="205" y="353"/>
                  </a:lnTo>
                  <a:lnTo>
                    <a:pt x="209" y="355"/>
                  </a:lnTo>
                  <a:lnTo>
                    <a:pt x="209" y="355"/>
                  </a:lnTo>
                  <a:lnTo>
                    <a:pt x="215" y="359"/>
                  </a:lnTo>
                  <a:lnTo>
                    <a:pt x="217" y="363"/>
                  </a:lnTo>
                  <a:lnTo>
                    <a:pt x="221" y="370"/>
                  </a:lnTo>
                  <a:lnTo>
                    <a:pt x="223" y="372"/>
                  </a:lnTo>
                  <a:lnTo>
                    <a:pt x="225" y="376"/>
                  </a:lnTo>
                  <a:lnTo>
                    <a:pt x="227" y="376"/>
                  </a:lnTo>
                  <a:lnTo>
                    <a:pt x="231" y="376"/>
                  </a:lnTo>
                  <a:lnTo>
                    <a:pt x="231" y="376"/>
                  </a:lnTo>
                  <a:lnTo>
                    <a:pt x="243" y="376"/>
                  </a:lnTo>
                  <a:lnTo>
                    <a:pt x="253" y="372"/>
                  </a:lnTo>
                  <a:lnTo>
                    <a:pt x="263" y="370"/>
                  </a:lnTo>
                  <a:lnTo>
                    <a:pt x="267" y="366"/>
                  </a:lnTo>
                  <a:lnTo>
                    <a:pt x="269" y="366"/>
                  </a:lnTo>
                  <a:lnTo>
                    <a:pt x="269" y="366"/>
                  </a:lnTo>
                  <a:lnTo>
                    <a:pt x="277" y="359"/>
                  </a:lnTo>
                  <a:lnTo>
                    <a:pt x="291" y="351"/>
                  </a:lnTo>
                  <a:lnTo>
                    <a:pt x="305" y="343"/>
                  </a:lnTo>
                  <a:lnTo>
                    <a:pt x="313" y="335"/>
                  </a:lnTo>
                  <a:lnTo>
                    <a:pt x="313" y="335"/>
                  </a:lnTo>
                  <a:lnTo>
                    <a:pt x="315" y="333"/>
                  </a:lnTo>
                  <a:lnTo>
                    <a:pt x="315" y="329"/>
                  </a:lnTo>
                  <a:lnTo>
                    <a:pt x="317" y="319"/>
                  </a:lnTo>
                  <a:lnTo>
                    <a:pt x="319" y="315"/>
                  </a:lnTo>
                  <a:lnTo>
                    <a:pt x="323" y="311"/>
                  </a:lnTo>
                  <a:lnTo>
                    <a:pt x="325" y="307"/>
                  </a:lnTo>
                  <a:lnTo>
                    <a:pt x="325" y="307"/>
                  </a:lnTo>
                  <a:lnTo>
                    <a:pt x="333" y="305"/>
                  </a:lnTo>
                  <a:lnTo>
                    <a:pt x="339" y="303"/>
                  </a:lnTo>
                  <a:lnTo>
                    <a:pt x="341" y="299"/>
                  </a:lnTo>
                  <a:lnTo>
                    <a:pt x="341" y="297"/>
                  </a:lnTo>
                  <a:lnTo>
                    <a:pt x="341" y="295"/>
                  </a:lnTo>
                  <a:lnTo>
                    <a:pt x="341" y="295"/>
                  </a:lnTo>
                  <a:lnTo>
                    <a:pt x="341" y="287"/>
                  </a:lnTo>
                  <a:lnTo>
                    <a:pt x="337" y="273"/>
                  </a:lnTo>
                  <a:lnTo>
                    <a:pt x="335" y="269"/>
                  </a:lnTo>
                  <a:lnTo>
                    <a:pt x="335" y="261"/>
                  </a:lnTo>
                  <a:lnTo>
                    <a:pt x="337" y="253"/>
                  </a:lnTo>
                  <a:lnTo>
                    <a:pt x="339" y="247"/>
                  </a:lnTo>
                  <a:lnTo>
                    <a:pt x="339" y="247"/>
                  </a:lnTo>
                  <a:lnTo>
                    <a:pt x="359" y="215"/>
                  </a:lnTo>
                  <a:lnTo>
                    <a:pt x="364" y="199"/>
                  </a:lnTo>
                  <a:lnTo>
                    <a:pt x="370" y="189"/>
                  </a:lnTo>
                  <a:lnTo>
                    <a:pt x="370" y="189"/>
                  </a:lnTo>
                  <a:lnTo>
                    <a:pt x="376" y="177"/>
                  </a:lnTo>
                  <a:lnTo>
                    <a:pt x="382" y="167"/>
                  </a:lnTo>
                  <a:lnTo>
                    <a:pt x="384" y="157"/>
                  </a:lnTo>
                  <a:lnTo>
                    <a:pt x="384" y="153"/>
                  </a:lnTo>
                  <a:lnTo>
                    <a:pt x="384" y="149"/>
                  </a:lnTo>
                  <a:lnTo>
                    <a:pt x="384" y="149"/>
                  </a:lnTo>
                  <a:lnTo>
                    <a:pt x="384" y="143"/>
                  </a:lnTo>
                  <a:lnTo>
                    <a:pt x="380" y="135"/>
                  </a:lnTo>
                  <a:lnTo>
                    <a:pt x="378" y="131"/>
                  </a:lnTo>
                  <a:lnTo>
                    <a:pt x="378" y="128"/>
                  </a:lnTo>
                  <a:lnTo>
                    <a:pt x="380" y="124"/>
                  </a:lnTo>
                  <a:lnTo>
                    <a:pt x="384" y="122"/>
                  </a:lnTo>
                  <a:lnTo>
                    <a:pt x="384" y="122"/>
                  </a:lnTo>
                  <a:lnTo>
                    <a:pt x="400" y="106"/>
                  </a:lnTo>
                  <a:lnTo>
                    <a:pt x="408" y="100"/>
                  </a:lnTo>
                  <a:lnTo>
                    <a:pt x="412" y="90"/>
                  </a:lnTo>
                  <a:lnTo>
                    <a:pt x="412" y="90"/>
                  </a:lnTo>
                  <a:lnTo>
                    <a:pt x="416" y="84"/>
                  </a:lnTo>
                  <a:lnTo>
                    <a:pt x="422" y="78"/>
                  </a:lnTo>
                  <a:lnTo>
                    <a:pt x="426" y="66"/>
                  </a:lnTo>
                  <a:lnTo>
                    <a:pt x="426" y="60"/>
                  </a:lnTo>
                  <a:lnTo>
                    <a:pt x="426" y="60"/>
                  </a:lnTo>
                  <a:lnTo>
                    <a:pt x="424" y="58"/>
                  </a:lnTo>
                  <a:lnTo>
                    <a:pt x="422" y="54"/>
                  </a:lnTo>
                  <a:lnTo>
                    <a:pt x="412" y="46"/>
                  </a:lnTo>
                  <a:lnTo>
                    <a:pt x="404" y="38"/>
                  </a:lnTo>
                  <a:lnTo>
                    <a:pt x="392" y="34"/>
                  </a:lnTo>
                  <a:lnTo>
                    <a:pt x="392" y="34"/>
                  </a:lnTo>
                  <a:lnTo>
                    <a:pt x="390" y="32"/>
                  </a:lnTo>
                  <a:lnTo>
                    <a:pt x="388" y="32"/>
                  </a:lnTo>
                  <a:lnTo>
                    <a:pt x="396" y="32"/>
                  </a:lnTo>
                  <a:lnTo>
                    <a:pt x="412" y="30"/>
                  </a:lnTo>
                  <a:lnTo>
                    <a:pt x="412" y="30"/>
                  </a:lnTo>
                  <a:lnTo>
                    <a:pt x="416" y="28"/>
                  </a:lnTo>
                  <a:lnTo>
                    <a:pt x="422" y="22"/>
                  </a:lnTo>
                  <a:lnTo>
                    <a:pt x="422" y="18"/>
                  </a:lnTo>
                  <a:lnTo>
                    <a:pt x="422" y="10"/>
                  </a:lnTo>
                  <a:lnTo>
                    <a:pt x="422" y="10"/>
                  </a:lnTo>
                  <a:lnTo>
                    <a:pt x="416" y="6"/>
                  </a:lnTo>
                  <a:lnTo>
                    <a:pt x="412" y="0"/>
                  </a:lnTo>
                  <a:lnTo>
                    <a:pt x="408" y="0"/>
                  </a:lnTo>
                  <a:lnTo>
                    <a:pt x="404" y="6"/>
                  </a:lnTo>
                  <a:lnTo>
                    <a:pt x="404" y="6"/>
                  </a:lnTo>
                  <a:lnTo>
                    <a:pt x="398" y="10"/>
                  </a:lnTo>
                  <a:lnTo>
                    <a:pt x="392" y="16"/>
                  </a:lnTo>
                  <a:lnTo>
                    <a:pt x="388" y="22"/>
                  </a:lnTo>
                  <a:lnTo>
                    <a:pt x="388" y="22"/>
                  </a:lnTo>
                  <a:lnTo>
                    <a:pt x="384" y="22"/>
                  </a:lnTo>
                  <a:lnTo>
                    <a:pt x="382" y="22"/>
                  </a:lnTo>
                  <a:lnTo>
                    <a:pt x="380" y="24"/>
                  </a:lnTo>
                  <a:lnTo>
                    <a:pt x="380" y="24"/>
                  </a:lnTo>
                  <a:lnTo>
                    <a:pt x="362" y="40"/>
                  </a:lnTo>
                  <a:lnTo>
                    <a:pt x="345" y="64"/>
                  </a:lnTo>
                  <a:lnTo>
                    <a:pt x="345" y="64"/>
                  </a:lnTo>
                  <a:lnTo>
                    <a:pt x="337" y="74"/>
                  </a:lnTo>
                  <a:lnTo>
                    <a:pt x="329" y="82"/>
                  </a:lnTo>
                  <a:lnTo>
                    <a:pt x="323" y="84"/>
                  </a:lnTo>
                  <a:lnTo>
                    <a:pt x="319" y="86"/>
                  </a:lnTo>
                  <a:lnTo>
                    <a:pt x="313" y="88"/>
                  </a:lnTo>
                  <a:lnTo>
                    <a:pt x="309" y="90"/>
                  </a:lnTo>
                  <a:lnTo>
                    <a:pt x="309" y="90"/>
                  </a:lnTo>
                  <a:lnTo>
                    <a:pt x="301" y="90"/>
                  </a:lnTo>
                  <a:lnTo>
                    <a:pt x="295" y="92"/>
                  </a:lnTo>
                  <a:lnTo>
                    <a:pt x="287" y="100"/>
                  </a:lnTo>
                  <a:lnTo>
                    <a:pt x="279" y="104"/>
                  </a:lnTo>
                  <a:lnTo>
                    <a:pt x="275" y="110"/>
                  </a:lnTo>
                  <a:lnTo>
                    <a:pt x="275" y="110"/>
                  </a:lnTo>
                  <a:lnTo>
                    <a:pt x="273" y="110"/>
                  </a:lnTo>
                  <a:lnTo>
                    <a:pt x="273" y="112"/>
                  </a:lnTo>
                  <a:lnTo>
                    <a:pt x="275" y="116"/>
                  </a:lnTo>
                  <a:lnTo>
                    <a:pt x="277" y="120"/>
                  </a:lnTo>
                  <a:lnTo>
                    <a:pt x="275" y="124"/>
                  </a:lnTo>
                  <a:lnTo>
                    <a:pt x="273" y="128"/>
                  </a:lnTo>
                  <a:lnTo>
                    <a:pt x="271" y="133"/>
                  </a:lnTo>
                  <a:lnTo>
                    <a:pt x="271" y="133"/>
                  </a:lnTo>
                  <a:lnTo>
                    <a:pt x="267" y="139"/>
                  </a:lnTo>
                  <a:lnTo>
                    <a:pt x="263" y="147"/>
                  </a:lnTo>
                  <a:lnTo>
                    <a:pt x="253" y="157"/>
                  </a:lnTo>
                  <a:lnTo>
                    <a:pt x="247" y="161"/>
                  </a:lnTo>
                  <a:lnTo>
                    <a:pt x="243" y="167"/>
                  </a:lnTo>
                  <a:lnTo>
                    <a:pt x="243" y="171"/>
                  </a:lnTo>
                  <a:lnTo>
                    <a:pt x="243" y="171"/>
                  </a:lnTo>
                  <a:lnTo>
                    <a:pt x="245" y="175"/>
                  </a:lnTo>
                  <a:lnTo>
                    <a:pt x="247" y="181"/>
                  </a:lnTo>
                  <a:lnTo>
                    <a:pt x="251" y="189"/>
                  </a:lnTo>
                  <a:lnTo>
                    <a:pt x="251" y="193"/>
                  </a:lnTo>
                  <a:lnTo>
                    <a:pt x="251" y="195"/>
                  </a:lnTo>
                  <a:lnTo>
                    <a:pt x="251" y="195"/>
                  </a:lnTo>
                  <a:lnTo>
                    <a:pt x="251" y="205"/>
                  </a:lnTo>
                  <a:lnTo>
                    <a:pt x="251" y="215"/>
                  </a:lnTo>
                  <a:lnTo>
                    <a:pt x="251" y="215"/>
                  </a:lnTo>
                  <a:lnTo>
                    <a:pt x="253" y="221"/>
                  </a:lnTo>
                  <a:lnTo>
                    <a:pt x="255" y="229"/>
                  </a:lnTo>
                  <a:lnTo>
                    <a:pt x="259" y="239"/>
                  </a:lnTo>
                  <a:lnTo>
                    <a:pt x="259" y="241"/>
                  </a:lnTo>
                  <a:lnTo>
                    <a:pt x="253" y="243"/>
                  </a:lnTo>
                  <a:lnTo>
                    <a:pt x="253" y="243"/>
                  </a:lnTo>
                  <a:lnTo>
                    <a:pt x="239" y="263"/>
                  </a:lnTo>
                  <a:lnTo>
                    <a:pt x="229" y="267"/>
                  </a:lnTo>
                  <a:lnTo>
                    <a:pt x="227" y="267"/>
                  </a:lnTo>
                  <a:lnTo>
                    <a:pt x="227" y="265"/>
                  </a:lnTo>
                  <a:lnTo>
                    <a:pt x="227" y="265"/>
                  </a:lnTo>
                  <a:lnTo>
                    <a:pt x="227" y="257"/>
                  </a:lnTo>
                  <a:lnTo>
                    <a:pt x="225" y="243"/>
                  </a:lnTo>
                  <a:lnTo>
                    <a:pt x="223" y="229"/>
                  </a:lnTo>
                  <a:lnTo>
                    <a:pt x="219" y="215"/>
                  </a:lnTo>
                  <a:lnTo>
                    <a:pt x="219" y="215"/>
                  </a:lnTo>
                  <a:lnTo>
                    <a:pt x="201" y="175"/>
                  </a:lnTo>
                  <a:lnTo>
                    <a:pt x="193" y="179"/>
                  </a:lnTo>
                  <a:lnTo>
                    <a:pt x="193" y="179"/>
                  </a:lnTo>
                  <a:lnTo>
                    <a:pt x="177" y="183"/>
                  </a:lnTo>
                  <a:lnTo>
                    <a:pt x="177" y="183"/>
                  </a:lnTo>
                  <a:lnTo>
                    <a:pt x="177" y="183"/>
                  </a:lnTo>
                  <a:lnTo>
                    <a:pt x="177" y="183"/>
                  </a:lnTo>
                  <a:lnTo>
                    <a:pt x="177" y="183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5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spcBef>
                  <a:spcPts val="600"/>
                </a:spcBef>
              </a:pPr>
              <a:endParaRPr lang="en-US" dirty="0">
                <a:solidFill>
                  <a:srgbClr val="3C3C3C"/>
                </a:solidFill>
                <a:latin typeface="GPN_DIN Condensed Regular"/>
              </a:endParaRPr>
            </a:p>
          </p:txBody>
        </p:sp>
        <p:sp>
          <p:nvSpPr>
            <p:cNvPr id="126" name="Freeform 81">
              <a:extLst>
                <a:ext uri="{FF2B5EF4-FFF2-40B4-BE49-F238E27FC236}">
                  <a16:creationId xmlns:a16="http://schemas.microsoft.com/office/drawing/2014/main" id="{AC8B8E5B-3B9E-4E31-B324-6A8381C418F8}"/>
                </a:ext>
              </a:extLst>
            </p:cNvPr>
            <p:cNvSpPr>
              <a:spLocks/>
            </p:cNvSpPr>
            <p:nvPr/>
          </p:nvSpPr>
          <p:spPr bwMode="auto">
            <a:xfrm>
              <a:off x="299594" y="3921731"/>
              <a:ext cx="156348" cy="241628"/>
            </a:xfrm>
            <a:custGeom>
              <a:avLst/>
              <a:gdLst>
                <a:gd name="T0" fmla="*/ 50 w 66"/>
                <a:gd name="T1" fmla="*/ 70 h 102"/>
                <a:gd name="T2" fmla="*/ 52 w 66"/>
                <a:gd name="T3" fmla="*/ 70 h 102"/>
                <a:gd name="T4" fmla="*/ 56 w 66"/>
                <a:gd name="T5" fmla="*/ 76 h 102"/>
                <a:gd name="T6" fmla="*/ 60 w 66"/>
                <a:gd name="T7" fmla="*/ 76 h 102"/>
                <a:gd name="T8" fmla="*/ 64 w 66"/>
                <a:gd name="T9" fmla="*/ 66 h 102"/>
                <a:gd name="T10" fmla="*/ 66 w 66"/>
                <a:gd name="T11" fmla="*/ 54 h 102"/>
                <a:gd name="T12" fmla="*/ 62 w 66"/>
                <a:gd name="T13" fmla="*/ 40 h 102"/>
                <a:gd name="T14" fmla="*/ 52 w 66"/>
                <a:gd name="T15" fmla="*/ 28 h 102"/>
                <a:gd name="T16" fmla="*/ 50 w 66"/>
                <a:gd name="T17" fmla="*/ 22 h 102"/>
                <a:gd name="T18" fmla="*/ 38 w 66"/>
                <a:gd name="T19" fmla="*/ 28 h 102"/>
                <a:gd name="T20" fmla="*/ 38 w 66"/>
                <a:gd name="T21" fmla="*/ 28 h 102"/>
                <a:gd name="T22" fmla="*/ 32 w 66"/>
                <a:gd name="T23" fmla="*/ 20 h 102"/>
                <a:gd name="T24" fmla="*/ 28 w 66"/>
                <a:gd name="T25" fmla="*/ 12 h 102"/>
                <a:gd name="T26" fmla="*/ 28 w 66"/>
                <a:gd name="T27" fmla="*/ 8 h 102"/>
                <a:gd name="T28" fmla="*/ 22 w 66"/>
                <a:gd name="T29" fmla="*/ 0 h 102"/>
                <a:gd name="T30" fmla="*/ 20 w 66"/>
                <a:gd name="T31" fmla="*/ 0 h 102"/>
                <a:gd name="T32" fmla="*/ 18 w 66"/>
                <a:gd name="T33" fmla="*/ 6 h 102"/>
                <a:gd name="T34" fmla="*/ 20 w 66"/>
                <a:gd name="T35" fmla="*/ 14 h 102"/>
                <a:gd name="T36" fmla="*/ 26 w 66"/>
                <a:gd name="T37" fmla="*/ 28 h 102"/>
                <a:gd name="T38" fmla="*/ 34 w 66"/>
                <a:gd name="T39" fmla="*/ 38 h 102"/>
                <a:gd name="T40" fmla="*/ 38 w 66"/>
                <a:gd name="T41" fmla="*/ 38 h 102"/>
                <a:gd name="T42" fmla="*/ 44 w 66"/>
                <a:gd name="T43" fmla="*/ 28 h 102"/>
                <a:gd name="T44" fmla="*/ 46 w 66"/>
                <a:gd name="T45" fmla="*/ 32 h 102"/>
                <a:gd name="T46" fmla="*/ 50 w 66"/>
                <a:gd name="T47" fmla="*/ 40 h 102"/>
                <a:gd name="T48" fmla="*/ 52 w 66"/>
                <a:gd name="T49" fmla="*/ 42 h 102"/>
                <a:gd name="T50" fmla="*/ 50 w 66"/>
                <a:gd name="T51" fmla="*/ 46 h 102"/>
                <a:gd name="T52" fmla="*/ 44 w 66"/>
                <a:gd name="T53" fmla="*/ 56 h 102"/>
                <a:gd name="T54" fmla="*/ 44 w 66"/>
                <a:gd name="T55" fmla="*/ 58 h 102"/>
                <a:gd name="T56" fmla="*/ 34 w 66"/>
                <a:gd name="T57" fmla="*/ 60 h 102"/>
                <a:gd name="T58" fmla="*/ 28 w 66"/>
                <a:gd name="T59" fmla="*/ 64 h 102"/>
                <a:gd name="T60" fmla="*/ 24 w 66"/>
                <a:gd name="T61" fmla="*/ 68 h 102"/>
                <a:gd name="T62" fmla="*/ 20 w 66"/>
                <a:gd name="T63" fmla="*/ 78 h 102"/>
                <a:gd name="T64" fmla="*/ 18 w 66"/>
                <a:gd name="T65" fmla="*/ 78 h 102"/>
                <a:gd name="T66" fmla="*/ 16 w 66"/>
                <a:gd name="T67" fmla="*/ 76 h 102"/>
                <a:gd name="T68" fmla="*/ 16 w 66"/>
                <a:gd name="T69" fmla="*/ 74 h 102"/>
                <a:gd name="T70" fmla="*/ 16 w 66"/>
                <a:gd name="T71" fmla="*/ 74 h 102"/>
                <a:gd name="T72" fmla="*/ 6 w 66"/>
                <a:gd name="T73" fmla="*/ 74 h 102"/>
                <a:gd name="T74" fmla="*/ 2 w 66"/>
                <a:gd name="T75" fmla="*/ 74 h 102"/>
                <a:gd name="T76" fmla="*/ 0 w 66"/>
                <a:gd name="T77" fmla="*/ 78 h 102"/>
                <a:gd name="T78" fmla="*/ 4 w 66"/>
                <a:gd name="T79" fmla="*/ 86 h 102"/>
                <a:gd name="T80" fmla="*/ 6 w 66"/>
                <a:gd name="T81" fmla="*/ 94 h 102"/>
                <a:gd name="T82" fmla="*/ 6 w 66"/>
                <a:gd name="T83" fmla="*/ 102 h 102"/>
                <a:gd name="T84" fmla="*/ 14 w 66"/>
                <a:gd name="T85" fmla="*/ 100 h 102"/>
                <a:gd name="T86" fmla="*/ 22 w 66"/>
                <a:gd name="T87" fmla="*/ 92 h 102"/>
                <a:gd name="T88" fmla="*/ 34 w 66"/>
                <a:gd name="T89" fmla="*/ 86 h 102"/>
                <a:gd name="T90" fmla="*/ 40 w 66"/>
                <a:gd name="T91" fmla="*/ 82 h 102"/>
                <a:gd name="T92" fmla="*/ 50 w 66"/>
                <a:gd name="T93" fmla="*/ 70 h 102"/>
                <a:gd name="T94" fmla="*/ 50 w 66"/>
                <a:gd name="T95" fmla="*/ 70 h 102"/>
                <a:gd name="T96" fmla="*/ 50 w 66"/>
                <a:gd name="T97" fmla="*/ 70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66" h="102">
                  <a:moveTo>
                    <a:pt x="50" y="70"/>
                  </a:moveTo>
                  <a:lnTo>
                    <a:pt x="50" y="70"/>
                  </a:lnTo>
                  <a:lnTo>
                    <a:pt x="50" y="70"/>
                  </a:lnTo>
                  <a:lnTo>
                    <a:pt x="52" y="70"/>
                  </a:lnTo>
                  <a:lnTo>
                    <a:pt x="54" y="74"/>
                  </a:lnTo>
                  <a:lnTo>
                    <a:pt x="56" y="76"/>
                  </a:lnTo>
                  <a:lnTo>
                    <a:pt x="60" y="76"/>
                  </a:lnTo>
                  <a:lnTo>
                    <a:pt x="60" y="76"/>
                  </a:lnTo>
                  <a:lnTo>
                    <a:pt x="60" y="76"/>
                  </a:lnTo>
                  <a:lnTo>
                    <a:pt x="64" y="66"/>
                  </a:lnTo>
                  <a:lnTo>
                    <a:pt x="66" y="54"/>
                  </a:lnTo>
                  <a:lnTo>
                    <a:pt x="66" y="54"/>
                  </a:lnTo>
                  <a:lnTo>
                    <a:pt x="64" y="46"/>
                  </a:lnTo>
                  <a:lnTo>
                    <a:pt x="62" y="40"/>
                  </a:lnTo>
                  <a:lnTo>
                    <a:pt x="52" y="28"/>
                  </a:lnTo>
                  <a:lnTo>
                    <a:pt x="52" y="28"/>
                  </a:lnTo>
                  <a:lnTo>
                    <a:pt x="50" y="22"/>
                  </a:lnTo>
                  <a:lnTo>
                    <a:pt x="50" y="22"/>
                  </a:lnTo>
                  <a:lnTo>
                    <a:pt x="44" y="22"/>
                  </a:lnTo>
                  <a:lnTo>
                    <a:pt x="38" y="28"/>
                  </a:lnTo>
                  <a:lnTo>
                    <a:pt x="38" y="28"/>
                  </a:lnTo>
                  <a:lnTo>
                    <a:pt x="38" y="28"/>
                  </a:lnTo>
                  <a:lnTo>
                    <a:pt x="34" y="24"/>
                  </a:lnTo>
                  <a:lnTo>
                    <a:pt x="32" y="20"/>
                  </a:lnTo>
                  <a:lnTo>
                    <a:pt x="28" y="18"/>
                  </a:lnTo>
                  <a:lnTo>
                    <a:pt x="28" y="12"/>
                  </a:lnTo>
                  <a:lnTo>
                    <a:pt x="28" y="12"/>
                  </a:lnTo>
                  <a:lnTo>
                    <a:pt x="28" y="8"/>
                  </a:lnTo>
                  <a:lnTo>
                    <a:pt x="24" y="2"/>
                  </a:lnTo>
                  <a:lnTo>
                    <a:pt x="22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18" y="2"/>
                  </a:lnTo>
                  <a:lnTo>
                    <a:pt x="18" y="6"/>
                  </a:lnTo>
                  <a:lnTo>
                    <a:pt x="20" y="14"/>
                  </a:lnTo>
                  <a:lnTo>
                    <a:pt x="20" y="14"/>
                  </a:lnTo>
                  <a:lnTo>
                    <a:pt x="22" y="20"/>
                  </a:lnTo>
                  <a:lnTo>
                    <a:pt x="26" y="28"/>
                  </a:lnTo>
                  <a:lnTo>
                    <a:pt x="34" y="38"/>
                  </a:lnTo>
                  <a:lnTo>
                    <a:pt x="34" y="38"/>
                  </a:lnTo>
                  <a:lnTo>
                    <a:pt x="38" y="40"/>
                  </a:lnTo>
                  <a:lnTo>
                    <a:pt x="38" y="38"/>
                  </a:lnTo>
                  <a:lnTo>
                    <a:pt x="42" y="34"/>
                  </a:lnTo>
                  <a:lnTo>
                    <a:pt x="44" y="28"/>
                  </a:lnTo>
                  <a:lnTo>
                    <a:pt x="44" y="28"/>
                  </a:lnTo>
                  <a:lnTo>
                    <a:pt x="46" y="32"/>
                  </a:lnTo>
                  <a:lnTo>
                    <a:pt x="50" y="40"/>
                  </a:lnTo>
                  <a:lnTo>
                    <a:pt x="50" y="40"/>
                  </a:lnTo>
                  <a:lnTo>
                    <a:pt x="52" y="42"/>
                  </a:lnTo>
                  <a:lnTo>
                    <a:pt x="52" y="42"/>
                  </a:lnTo>
                  <a:lnTo>
                    <a:pt x="50" y="46"/>
                  </a:lnTo>
                  <a:lnTo>
                    <a:pt x="50" y="46"/>
                  </a:lnTo>
                  <a:lnTo>
                    <a:pt x="46" y="52"/>
                  </a:lnTo>
                  <a:lnTo>
                    <a:pt x="44" y="56"/>
                  </a:lnTo>
                  <a:lnTo>
                    <a:pt x="44" y="58"/>
                  </a:lnTo>
                  <a:lnTo>
                    <a:pt x="44" y="58"/>
                  </a:lnTo>
                  <a:lnTo>
                    <a:pt x="40" y="60"/>
                  </a:lnTo>
                  <a:lnTo>
                    <a:pt x="34" y="60"/>
                  </a:lnTo>
                  <a:lnTo>
                    <a:pt x="30" y="60"/>
                  </a:lnTo>
                  <a:lnTo>
                    <a:pt x="28" y="64"/>
                  </a:lnTo>
                  <a:lnTo>
                    <a:pt x="28" y="64"/>
                  </a:lnTo>
                  <a:lnTo>
                    <a:pt x="24" y="68"/>
                  </a:lnTo>
                  <a:lnTo>
                    <a:pt x="22" y="70"/>
                  </a:lnTo>
                  <a:lnTo>
                    <a:pt x="20" y="78"/>
                  </a:lnTo>
                  <a:lnTo>
                    <a:pt x="20" y="78"/>
                  </a:lnTo>
                  <a:lnTo>
                    <a:pt x="18" y="78"/>
                  </a:lnTo>
                  <a:lnTo>
                    <a:pt x="18" y="78"/>
                  </a:lnTo>
                  <a:lnTo>
                    <a:pt x="16" y="76"/>
                  </a:lnTo>
                  <a:lnTo>
                    <a:pt x="16" y="74"/>
                  </a:lnTo>
                  <a:lnTo>
                    <a:pt x="16" y="74"/>
                  </a:lnTo>
                  <a:lnTo>
                    <a:pt x="16" y="74"/>
                  </a:lnTo>
                  <a:lnTo>
                    <a:pt x="16" y="74"/>
                  </a:lnTo>
                  <a:lnTo>
                    <a:pt x="10" y="70"/>
                  </a:lnTo>
                  <a:lnTo>
                    <a:pt x="6" y="74"/>
                  </a:lnTo>
                  <a:lnTo>
                    <a:pt x="2" y="74"/>
                  </a:lnTo>
                  <a:lnTo>
                    <a:pt x="2" y="74"/>
                  </a:lnTo>
                  <a:lnTo>
                    <a:pt x="0" y="76"/>
                  </a:lnTo>
                  <a:lnTo>
                    <a:pt x="0" y="78"/>
                  </a:lnTo>
                  <a:lnTo>
                    <a:pt x="4" y="86"/>
                  </a:lnTo>
                  <a:lnTo>
                    <a:pt x="4" y="86"/>
                  </a:lnTo>
                  <a:lnTo>
                    <a:pt x="6" y="90"/>
                  </a:lnTo>
                  <a:lnTo>
                    <a:pt x="6" y="94"/>
                  </a:lnTo>
                  <a:lnTo>
                    <a:pt x="6" y="100"/>
                  </a:lnTo>
                  <a:lnTo>
                    <a:pt x="6" y="102"/>
                  </a:lnTo>
                  <a:lnTo>
                    <a:pt x="6" y="102"/>
                  </a:lnTo>
                  <a:lnTo>
                    <a:pt x="14" y="100"/>
                  </a:lnTo>
                  <a:lnTo>
                    <a:pt x="22" y="92"/>
                  </a:lnTo>
                  <a:lnTo>
                    <a:pt x="22" y="92"/>
                  </a:lnTo>
                  <a:lnTo>
                    <a:pt x="28" y="88"/>
                  </a:lnTo>
                  <a:lnTo>
                    <a:pt x="34" y="86"/>
                  </a:lnTo>
                  <a:lnTo>
                    <a:pt x="34" y="86"/>
                  </a:lnTo>
                  <a:lnTo>
                    <a:pt x="40" y="82"/>
                  </a:lnTo>
                  <a:lnTo>
                    <a:pt x="44" y="78"/>
                  </a:lnTo>
                  <a:lnTo>
                    <a:pt x="50" y="70"/>
                  </a:lnTo>
                  <a:lnTo>
                    <a:pt x="50" y="70"/>
                  </a:lnTo>
                  <a:lnTo>
                    <a:pt x="50" y="70"/>
                  </a:lnTo>
                  <a:lnTo>
                    <a:pt x="50" y="70"/>
                  </a:lnTo>
                  <a:lnTo>
                    <a:pt x="50" y="7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5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GPN_DIN Condensed Regular"/>
                <a:ea typeface="+mn-ea"/>
                <a:cs typeface="+mn-cs"/>
              </a:endParaRPr>
            </a:p>
          </p:txBody>
        </p:sp>
        <p:sp>
          <p:nvSpPr>
            <p:cNvPr id="127" name="Freeform 82">
              <a:extLst>
                <a:ext uri="{FF2B5EF4-FFF2-40B4-BE49-F238E27FC236}">
                  <a16:creationId xmlns:a16="http://schemas.microsoft.com/office/drawing/2014/main" id="{E46D386C-50A0-44C1-8433-7CBBC877F5E2}"/>
                </a:ext>
              </a:extLst>
            </p:cNvPr>
            <p:cNvSpPr>
              <a:spLocks/>
            </p:cNvSpPr>
            <p:nvPr/>
          </p:nvSpPr>
          <p:spPr bwMode="auto">
            <a:xfrm>
              <a:off x="1979145" y="2403265"/>
              <a:ext cx="66329" cy="28427"/>
            </a:xfrm>
            <a:custGeom>
              <a:avLst/>
              <a:gdLst>
                <a:gd name="T0" fmla="*/ 16 w 28"/>
                <a:gd name="T1" fmla="*/ 12 h 12"/>
                <a:gd name="T2" fmla="*/ 16 w 28"/>
                <a:gd name="T3" fmla="*/ 12 h 12"/>
                <a:gd name="T4" fmla="*/ 22 w 28"/>
                <a:gd name="T5" fmla="*/ 12 h 12"/>
                <a:gd name="T6" fmla="*/ 28 w 28"/>
                <a:gd name="T7" fmla="*/ 8 h 12"/>
                <a:gd name="T8" fmla="*/ 28 w 28"/>
                <a:gd name="T9" fmla="*/ 8 h 12"/>
                <a:gd name="T10" fmla="*/ 20 w 28"/>
                <a:gd name="T11" fmla="*/ 8 h 12"/>
                <a:gd name="T12" fmla="*/ 16 w 28"/>
                <a:gd name="T13" fmla="*/ 8 h 12"/>
                <a:gd name="T14" fmla="*/ 16 w 28"/>
                <a:gd name="T15" fmla="*/ 8 h 12"/>
                <a:gd name="T16" fmla="*/ 2 w 28"/>
                <a:gd name="T17" fmla="*/ 0 h 12"/>
                <a:gd name="T18" fmla="*/ 2 w 28"/>
                <a:gd name="T19" fmla="*/ 0 h 12"/>
                <a:gd name="T20" fmla="*/ 2 w 28"/>
                <a:gd name="T21" fmla="*/ 0 h 12"/>
                <a:gd name="T22" fmla="*/ 2 w 28"/>
                <a:gd name="T23" fmla="*/ 0 h 12"/>
                <a:gd name="T24" fmla="*/ 0 w 28"/>
                <a:gd name="T25" fmla="*/ 0 h 12"/>
                <a:gd name="T26" fmla="*/ 0 w 28"/>
                <a:gd name="T27" fmla="*/ 0 h 12"/>
                <a:gd name="T28" fmla="*/ 6 w 28"/>
                <a:gd name="T29" fmla="*/ 8 h 12"/>
                <a:gd name="T30" fmla="*/ 10 w 28"/>
                <a:gd name="T31" fmla="*/ 10 h 12"/>
                <a:gd name="T32" fmla="*/ 16 w 28"/>
                <a:gd name="T33" fmla="*/ 12 h 12"/>
                <a:gd name="T34" fmla="*/ 16 w 28"/>
                <a:gd name="T35" fmla="*/ 12 h 12"/>
                <a:gd name="T36" fmla="*/ 16 w 28"/>
                <a:gd name="T37" fmla="*/ 12 h 12"/>
                <a:gd name="T38" fmla="*/ 16 w 28"/>
                <a:gd name="T39" fmla="*/ 12 h 12"/>
                <a:gd name="T40" fmla="*/ 16 w 28"/>
                <a:gd name="T41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8" h="12">
                  <a:moveTo>
                    <a:pt x="16" y="12"/>
                  </a:moveTo>
                  <a:lnTo>
                    <a:pt x="16" y="12"/>
                  </a:lnTo>
                  <a:lnTo>
                    <a:pt x="22" y="12"/>
                  </a:lnTo>
                  <a:lnTo>
                    <a:pt x="28" y="8"/>
                  </a:lnTo>
                  <a:lnTo>
                    <a:pt x="28" y="8"/>
                  </a:lnTo>
                  <a:lnTo>
                    <a:pt x="20" y="8"/>
                  </a:lnTo>
                  <a:lnTo>
                    <a:pt x="16" y="8"/>
                  </a:lnTo>
                  <a:lnTo>
                    <a:pt x="16" y="8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6" y="8"/>
                  </a:lnTo>
                  <a:lnTo>
                    <a:pt x="10" y="10"/>
                  </a:lnTo>
                  <a:lnTo>
                    <a:pt x="16" y="12"/>
                  </a:lnTo>
                  <a:lnTo>
                    <a:pt x="16" y="12"/>
                  </a:lnTo>
                  <a:lnTo>
                    <a:pt x="16" y="12"/>
                  </a:lnTo>
                  <a:lnTo>
                    <a:pt x="16" y="12"/>
                  </a:lnTo>
                  <a:lnTo>
                    <a:pt x="16" y="12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5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GPN_DIN Condensed Regular"/>
                <a:ea typeface="+mn-ea"/>
                <a:cs typeface="+mn-cs"/>
              </a:endParaRPr>
            </a:p>
          </p:txBody>
        </p:sp>
        <p:sp>
          <p:nvSpPr>
            <p:cNvPr id="128" name="Freeform 83">
              <a:extLst>
                <a:ext uri="{FF2B5EF4-FFF2-40B4-BE49-F238E27FC236}">
                  <a16:creationId xmlns:a16="http://schemas.microsoft.com/office/drawing/2014/main" id="{4B857121-2970-4037-A3D7-4EF94D5611EC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5045" y="2412740"/>
              <a:ext cx="61591" cy="127921"/>
            </a:xfrm>
            <a:custGeom>
              <a:avLst/>
              <a:gdLst>
                <a:gd name="T0" fmla="*/ 22 w 26"/>
                <a:gd name="T1" fmla="*/ 54 h 54"/>
                <a:gd name="T2" fmla="*/ 22 w 26"/>
                <a:gd name="T3" fmla="*/ 54 h 54"/>
                <a:gd name="T4" fmla="*/ 24 w 26"/>
                <a:gd name="T5" fmla="*/ 54 h 54"/>
                <a:gd name="T6" fmla="*/ 26 w 26"/>
                <a:gd name="T7" fmla="*/ 52 h 54"/>
                <a:gd name="T8" fmla="*/ 26 w 26"/>
                <a:gd name="T9" fmla="*/ 52 h 54"/>
                <a:gd name="T10" fmla="*/ 26 w 26"/>
                <a:gd name="T11" fmla="*/ 44 h 54"/>
                <a:gd name="T12" fmla="*/ 26 w 26"/>
                <a:gd name="T13" fmla="*/ 36 h 54"/>
                <a:gd name="T14" fmla="*/ 26 w 26"/>
                <a:gd name="T15" fmla="*/ 36 h 54"/>
                <a:gd name="T16" fmla="*/ 24 w 26"/>
                <a:gd name="T17" fmla="*/ 26 h 54"/>
                <a:gd name="T18" fmla="*/ 22 w 26"/>
                <a:gd name="T19" fmla="*/ 8 h 54"/>
                <a:gd name="T20" fmla="*/ 22 w 26"/>
                <a:gd name="T21" fmla="*/ 8 h 54"/>
                <a:gd name="T22" fmla="*/ 22 w 26"/>
                <a:gd name="T23" fmla="*/ 4 h 54"/>
                <a:gd name="T24" fmla="*/ 18 w 26"/>
                <a:gd name="T25" fmla="*/ 0 h 54"/>
                <a:gd name="T26" fmla="*/ 18 w 26"/>
                <a:gd name="T27" fmla="*/ 0 h 54"/>
                <a:gd name="T28" fmla="*/ 16 w 26"/>
                <a:gd name="T29" fmla="*/ 0 h 54"/>
                <a:gd name="T30" fmla="*/ 8 w 26"/>
                <a:gd name="T31" fmla="*/ 8 h 54"/>
                <a:gd name="T32" fmla="*/ 2 w 26"/>
                <a:gd name="T33" fmla="*/ 12 h 54"/>
                <a:gd name="T34" fmla="*/ 2 w 26"/>
                <a:gd name="T35" fmla="*/ 12 h 54"/>
                <a:gd name="T36" fmla="*/ 0 w 26"/>
                <a:gd name="T37" fmla="*/ 12 h 54"/>
                <a:gd name="T38" fmla="*/ 0 w 26"/>
                <a:gd name="T39" fmla="*/ 16 h 54"/>
                <a:gd name="T40" fmla="*/ 2 w 26"/>
                <a:gd name="T41" fmla="*/ 22 h 54"/>
                <a:gd name="T42" fmla="*/ 8 w 26"/>
                <a:gd name="T43" fmla="*/ 38 h 54"/>
                <a:gd name="T44" fmla="*/ 8 w 26"/>
                <a:gd name="T45" fmla="*/ 38 h 54"/>
                <a:gd name="T46" fmla="*/ 12 w 26"/>
                <a:gd name="T47" fmla="*/ 44 h 54"/>
                <a:gd name="T48" fmla="*/ 12 w 26"/>
                <a:gd name="T49" fmla="*/ 50 h 54"/>
                <a:gd name="T50" fmla="*/ 18 w 26"/>
                <a:gd name="T51" fmla="*/ 52 h 54"/>
                <a:gd name="T52" fmla="*/ 22 w 26"/>
                <a:gd name="T53" fmla="*/ 54 h 54"/>
                <a:gd name="T54" fmla="*/ 22 w 26"/>
                <a:gd name="T55" fmla="*/ 54 h 54"/>
                <a:gd name="T56" fmla="*/ 22 w 26"/>
                <a:gd name="T57" fmla="*/ 54 h 54"/>
                <a:gd name="T58" fmla="*/ 22 w 26"/>
                <a:gd name="T59" fmla="*/ 54 h 54"/>
                <a:gd name="T60" fmla="*/ 22 w 26"/>
                <a:gd name="T61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26" h="54">
                  <a:moveTo>
                    <a:pt x="22" y="54"/>
                  </a:moveTo>
                  <a:lnTo>
                    <a:pt x="22" y="54"/>
                  </a:lnTo>
                  <a:lnTo>
                    <a:pt x="24" y="54"/>
                  </a:lnTo>
                  <a:lnTo>
                    <a:pt x="26" y="52"/>
                  </a:lnTo>
                  <a:lnTo>
                    <a:pt x="26" y="52"/>
                  </a:lnTo>
                  <a:lnTo>
                    <a:pt x="26" y="44"/>
                  </a:lnTo>
                  <a:lnTo>
                    <a:pt x="26" y="36"/>
                  </a:lnTo>
                  <a:lnTo>
                    <a:pt x="26" y="36"/>
                  </a:lnTo>
                  <a:lnTo>
                    <a:pt x="24" y="26"/>
                  </a:lnTo>
                  <a:lnTo>
                    <a:pt x="22" y="8"/>
                  </a:lnTo>
                  <a:lnTo>
                    <a:pt x="22" y="8"/>
                  </a:lnTo>
                  <a:lnTo>
                    <a:pt x="22" y="4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16" y="0"/>
                  </a:lnTo>
                  <a:lnTo>
                    <a:pt x="8" y="8"/>
                  </a:lnTo>
                  <a:lnTo>
                    <a:pt x="2" y="12"/>
                  </a:lnTo>
                  <a:lnTo>
                    <a:pt x="2" y="12"/>
                  </a:lnTo>
                  <a:lnTo>
                    <a:pt x="0" y="12"/>
                  </a:lnTo>
                  <a:lnTo>
                    <a:pt x="0" y="16"/>
                  </a:lnTo>
                  <a:lnTo>
                    <a:pt x="2" y="22"/>
                  </a:lnTo>
                  <a:lnTo>
                    <a:pt x="8" y="38"/>
                  </a:lnTo>
                  <a:lnTo>
                    <a:pt x="8" y="38"/>
                  </a:lnTo>
                  <a:lnTo>
                    <a:pt x="12" y="44"/>
                  </a:lnTo>
                  <a:lnTo>
                    <a:pt x="12" y="50"/>
                  </a:lnTo>
                  <a:lnTo>
                    <a:pt x="18" y="52"/>
                  </a:lnTo>
                  <a:lnTo>
                    <a:pt x="22" y="54"/>
                  </a:lnTo>
                  <a:lnTo>
                    <a:pt x="22" y="54"/>
                  </a:lnTo>
                  <a:lnTo>
                    <a:pt x="22" y="54"/>
                  </a:lnTo>
                  <a:lnTo>
                    <a:pt x="22" y="54"/>
                  </a:lnTo>
                  <a:lnTo>
                    <a:pt x="22" y="54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5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GPN_DIN Condensed Regular"/>
                <a:ea typeface="+mn-ea"/>
                <a:cs typeface="+mn-cs"/>
              </a:endParaRPr>
            </a:p>
          </p:txBody>
        </p:sp>
        <p:sp>
          <p:nvSpPr>
            <p:cNvPr id="129" name="Freeform 84">
              <a:extLst>
                <a:ext uri="{FF2B5EF4-FFF2-40B4-BE49-F238E27FC236}">
                  <a16:creationId xmlns:a16="http://schemas.microsoft.com/office/drawing/2014/main" id="{F81D76E2-C30C-4A4A-83C0-D216D6781530}"/>
                </a:ext>
              </a:extLst>
            </p:cNvPr>
            <p:cNvSpPr>
              <a:spLocks/>
            </p:cNvSpPr>
            <p:nvPr/>
          </p:nvSpPr>
          <p:spPr bwMode="auto">
            <a:xfrm>
              <a:off x="4809984" y="2493283"/>
              <a:ext cx="37902" cy="52116"/>
            </a:xfrm>
            <a:custGeom>
              <a:avLst/>
              <a:gdLst>
                <a:gd name="T0" fmla="*/ 14 w 16"/>
                <a:gd name="T1" fmla="*/ 22 h 22"/>
                <a:gd name="T2" fmla="*/ 16 w 16"/>
                <a:gd name="T3" fmla="*/ 18 h 22"/>
                <a:gd name="T4" fmla="*/ 16 w 16"/>
                <a:gd name="T5" fmla="*/ 18 h 22"/>
                <a:gd name="T6" fmla="*/ 16 w 16"/>
                <a:gd name="T7" fmla="*/ 0 h 22"/>
                <a:gd name="T8" fmla="*/ 16 w 16"/>
                <a:gd name="T9" fmla="*/ 0 h 22"/>
                <a:gd name="T10" fmla="*/ 16 w 16"/>
                <a:gd name="T11" fmla="*/ 0 h 22"/>
                <a:gd name="T12" fmla="*/ 14 w 16"/>
                <a:gd name="T13" fmla="*/ 0 h 22"/>
                <a:gd name="T14" fmla="*/ 12 w 16"/>
                <a:gd name="T15" fmla="*/ 2 h 22"/>
                <a:gd name="T16" fmla="*/ 2 w 16"/>
                <a:gd name="T17" fmla="*/ 8 h 22"/>
                <a:gd name="T18" fmla="*/ 2 w 16"/>
                <a:gd name="T19" fmla="*/ 8 h 22"/>
                <a:gd name="T20" fmla="*/ 0 w 16"/>
                <a:gd name="T21" fmla="*/ 12 h 22"/>
                <a:gd name="T22" fmla="*/ 2 w 16"/>
                <a:gd name="T23" fmla="*/ 16 h 22"/>
                <a:gd name="T24" fmla="*/ 8 w 16"/>
                <a:gd name="T25" fmla="*/ 18 h 22"/>
                <a:gd name="T26" fmla="*/ 14 w 16"/>
                <a:gd name="T27" fmla="*/ 22 h 22"/>
                <a:gd name="T28" fmla="*/ 14 w 16"/>
                <a:gd name="T29" fmla="*/ 22 h 22"/>
                <a:gd name="T30" fmla="*/ 14 w 16"/>
                <a:gd name="T31" fmla="*/ 22 h 22"/>
                <a:gd name="T32" fmla="*/ 14 w 16"/>
                <a:gd name="T33" fmla="*/ 22 h 22"/>
                <a:gd name="T34" fmla="*/ 14 w 16"/>
                <a:gd name="T35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6" h="22">
                  <a:moveTo>
                    <a:pt x="14" y="22"/>
                  </a:moveTo>
                  <a:lnTo>
                    <a:pt x="16" y="18"/>
                  </a:lnTo>
                  <a:lnTo>
                    <a:pt x="16" y="18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4" y="0"/>
                  </a:lnTo>
                  <a:lnTo>
                    <a:pt x="12" y="2"/>
                  </a:lnTo>
                  <a:lnTo>
                    <a:pt x="2" y="8"/>
                  </a:lnTo>
                  <a:lnTo>
                    <a:pt x="2" y="8"/>
                  </a:lnTo>
                  <a:lnTo>
                    <a:pt x="0" y="12"/>
                  </a:lnTo>
                  <a:lnTo>
                    <a:pt x="2" y="16"/>
                  </a:lnTo>
                  <a:lnTo>
                    <a:pt x="8" y="18"/>
                  </a:lnTo>
                  <a:lnTo>
                    <a:pt x="14" y="22"/>
                  </a:lnTo>
                  <a:lnTo>
                    <a:pt x="14" y="22"/>
                  </a:lnTo>
                  <a:lnTo>
                    <a:pt x="14" y="22"/>
                  </a:lnTo>
                  <a:lnTo>
                    <a:pt x="14" y="22"/>
                  </a:lnTo>
                  <a:lnTo>
                    <a:pt x="14" y="22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5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GPN_DIN Condensed Regular"/>
                <a:ea typeface="+mn-ea"/>
                <a:cs typeface="+mn-cs"/>
              </a:endParaRPr>
            </a:p>
          </p:txBody>
        </p:sp>
        <p:sp>
          <p:nvSpPr>
            <p:cNvPr id="133" name="Freeform 88">
              <a:extLst>
                <a:ext uri="{FF2B5EF4-FFF2-40B4-BE49-F238E27FC236}">
                  <a16:creationId xmlns:a16="http://schemas.microsoft.com/office/drawing/2014/main" id="{326A80F8-B268-422B-B7D9-E04AED8BE1B4}"/>
                </a:ext>
              </a:extLst>
            </p:cNvPr>
            <p:cNvSpPr>
              <a:spLocks/>
            </p:cNvSpPr>
            <p:nvPr/>
          </p:nvSpPr>
          <p:spPr bwMode="auto">
            <a:xfrm>
              <a:off x="3310468" y="2209015"/>
              <a:ext cx="111338" cy="94756"/>
            </a:xfrm>
            <a:custGeom>
              <a:avLst/>
              <a:gdLst>
                <a:gd name="T0" fmla="*/ 0 w 47"/>
                <a:gd name="T1" fmla="*/ 26 h 40"/>
                <a:gd name="T2" fmla="*/ 0 w 47"/>
                <a:gd name="T3" fmla="*/ 26 h 40"/>
                <a:gd name="T4" fmla="*/ 4 w 47"/>
                <a:gd name="T5" fmla="*/ 30 h 40"/>
                <a:gd name="T6" fmla="*/ 10 w 47"/>
                <a:gd name="T7" fmla="*/ 36 h 40"/>
                <a:gd name="T8" fmla="*/ 14 w 47"/>
                <a:gd name="T9" fmla="*/ 38 h 40"/>
                <a:gd name="T10" fmla="*/ 18 w 47"/>
                <a:gd name="T11" fmla="*/ 40 h 40"/>
                <a:gd name="T12" fmla="*/ 22 w 47"/>
                <a:gd name="T13" fmla="*/ 40 h 40"/>
                <a:gd name="T14" fmla="*/ 27 w 47"/>
                <a:gd name="T15" fmla="*/ 40 h 40"/>
                <a:gd name="T16" fmla="*/ 27 w 47"/>
                <a:gd name="T17" fmla="*/ 40 h 40"/>
                <a:gd name="T18" fmla="*/ 33 w 47"/>
                <a:gd name="T19" fmla="*/ 36 h 40"/>
                <a:gd name="T20" fmla="*/ 41 w 47"/>
                <a:gd name="T21" fmla="*/ 34 h 40"/>
                <a:gd name="T22" fmla="*/ 47 w 47"/>
                <a:gd name="T23" fmla="*/ 28 h 40"/>
                <a:gd name="T24" fmla="*/ 47 w 47"/>
                <a:gd name="T25" fmla="*/ 26 h 40"/>
                <a:gd name="T26" fmla="*/ 47 w 47"/>
                <a:gd name="T27" fmla="*/ 22 h 40"/>
                <a:gd name="T28" fmla="*/ 47 w 47"/>
                <a:gd name="T29" fmla="*/ 22 h 40"/>
                <a:gd name="T30" fmla="*/ 45 w 47"/>
                <a:gd name="T31" fmla="*/ 14 h 40"/>
                <a:gd name="T32" fmla="*/ 41 w 47"/>
                <a:gd name="T33" fmla="*/ 8 h 40"/>
                <a:gd name="T34" fmla="*/ 41 w 47"/>
                <a:gd name="T35" fmla="*/ 4 h 40"/>
                <a:gd name="T36" fmla="*/ 39 w 47"/>
                <a:gd name="T37" fmla="*/ 2 h 40"/>
                <a:gd name="T38" fmla="*/ 37 w 47"/>
                <a:gd name="T39" fmla="*/ 0 h 40"/>
                <a:gd name="T40" fmla="*/ 33 w 47"/>
                <a:gd name="T41" fmla="*/ 0 h 40"/>
                <a:gd name="T42" fmla="*/ 33 w 47"/>
                <a:gd name="T43" fmla="*/ 0 h 40"/>
                <a:gd name="T44" fmla="*/ 27 w 47"/>
                <a:gd name="T45" fmla="*/ 0 h 40"/>
                <a:gd name="T46" fmla="*/ 22 w 47"/>
                <a:gd name="T47" fmla="*/ 0 h 40"/>
                <a:gd name="T48" fmla="*/ 14 w 47"/>
                <a:gd name="T49" fmla="*/ 4 h 40"/>
                <a:gd name="T50" fmla="*/ 10 w 47"/>
                <a:gd name="T51" fmla="*/ 8 h 40"/>
                <a:gd name="T52" fmla="*/ 10 w 47"/>
                <a:gd name="T53" fmla="*/ 8 h 40"/>
                <a:gd name="T54" fmla="*/ 6 w 47"/>
                <a:gd name="T55" fmla="*/ 14 h 40"/>
                <a:gd name="T56" fmla="*/ 2 w 47"/>
                <a:gd name="T57" fmla="*/ 20 h 40"/>
                <a:gd name="T58" fmla="*/ 0 w 47"/>
                <a:gd name="T59" fmla="*/ 26 h 40"/>
                <a:gd name="T60" fmla="*/ 0 w 47"/>
                <a:gd name="T61" fmla="*/ 26 h 40"/>
                <a:gd name="T62" fmla="*/ 0 w 47"/>
                <a:gd name="T63" fmla="*/ 26 h 40"/>
                <a:gd name="T64" fmla="*/ 0 w 47"/>
                <a:gd name="T65" fmla="*/ 26 h 40"/>
                <a:gd name="T66" fmla="*/ 0 w 47"/>
                <a:gd name="T67" fmla="*/ 2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47" h="40">
                  <a:moveTo>
                    <a:pt x="0" y="26"/>
                  </a:moveTo>
                  <a:lnTo>
                    <a:pt x="0" y="26"/>
                  </a:lnTo>
                  <a:lnTo>
                    <a:pt x="4" y="30"/>
                  </a:lnTo>
                  <a:lnTo>
                    <a:pt x="10" y="36"/>
                  </a:lnTo>
                  <a:lnTo>
                    <a:pt x="14" y="38"/>
                  </a:lnTo>
                  <a:lnTo>
                    <a:pt x="18" y="40"/>
                  </a:lnTo>
                  <a:lnTo>
                    <a:pt x="22" y="40"/>
                  </a:lnTo>
                  <a:lnTo>
                    <a:pt x="27" y="40"/>
                  </a:lnTo>
                  <a:lnTo>
                    <a:pt x="27" y="40"/>
                  </a:lnTo>
                  <a:lnTo>
                    <a:pt x="33" y="36"/>
                  </a:lnTo>
                  <a:lnTo>
                    <a:pt x="41" y="34"/>
                  </a:lnTo>
                  <a:lnTo>
                    <a:pt x="47" y="28"/>
                  </a:lnTo>
                  <a:lnTo>
                    <a:pt x="47" y="26"/>
                  </a:lnTo>
                  <a:lnTo>
                    <a:pt x="47" y="22"/>
                  </a:lnTo>
                  <a:lnTo>
                    <a:pt x="47" y="22"/>
                  </a:lnTo>
                  <a:lnTo>
                    <a:pt x="45" y="14"/>
                  </a:lnTo>
                  <a:lnTo>
                    <a:pt x="41" y="8"/>
                  </a:lnTo>
                  <a:lnTo>
                    <a:pt x="41" y="4"/>
                  </a:lnTo>
                  <a:lnTo>
                    <a:pt x="39" y="2"/>
                  </a:lnTo>
                  <a:lnTo>
                    <a:pt x="37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27" y="0"/>
                  </a:lnTo>
                  <a:lnTo>
                    <a:pt x="22" y="0"/>
                  </a:lnTo>
                  <a:lnTo>
                    <a:pt x="14" y="4"/>
                  </a:lnTo>
                  <a:lnTo>
                    <a:pt x="10" y="8"/>
                  </a:lnTo>
                  <a:lnTo>
                    <a:pt x="10" y="8"/>
                  </a:lnTo>
                  <a:lnTo>
                    <a:pt x="6" y="14"/>
                  </a:lnTo>
                  <a:lnTo>
                    <a:pt x="2" y="20"/>
                  </a:lnTo>
                  <a:lnTo>
                    <a:pt x="0" y="26"/>
                  </a:lnTo>
                  <a:lnTo>
                    <a:pt x="0" y="26"/>
                  </a:lnTo>
                  <a:lnTo>
                    <a:pt x="0" y="26"/>
                  </a:lnTo>
                  <a:lnTo>
                    <a:pt x="0" y="26"/>
                  </a:lnTo>
                  <a:lnTo>
                    <a:pt x="0" y="26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5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GPN_DIN Condensed Regular"/>
                <a:ea typeface="+mn-ea"/>
                <a:cs typeface="+mn-cs"/>
              </a:endParaRPr>
            </a:p>
          </p:txBody>
        </p:sp>
        <p:sp>
          <p:nvSpPr>
            <p:cNvPr id="134" name="Freeform 89">
              <a:extLst>
                <a:ext uri="{FF2B5EF4-FFF2-40B4-BE49-F238E27FC236}">
                  <a16:creationId xmlns:a16="http://schemas.microsoft.com/office/drawing/2014/main" id="{0DAE08B3-B76D-4461-9003-96A40C6FA046}"/>
                </a:ext>
              </a:extLst>
            </p:cNvPr>
            <p:cNvSpPr>
              <a:spLocks/>
            </p:cNvSpPr>
            <p:nvPr/>
          </p:nvSpPr>
          <p:spPr bwMode="auto">
            <a:xfrm>
              <a:off x="3687124" y="1794457"/>
              <a:ext cx="999677" cy="570905"/>
            </a:xfrm>
            <a:custGeom>
              <a:avLst/>
              <a:gdLst>
                <a:gd name="T0" fmla="*/ 54 w 422"/>
                <a:gd name="T1" fmla="*/ 241 h 241"/>
                <a:gd name="T2" fmla="*/ 46 w 422"/>
                <a:gd name="T3" fmla="*/ 231 h 241"/>
                <a:gd name="T4" fmla="*/ 18 w 422"/>
                <a:gd name="T5" fmla="*/ 209 h 241"/>
                <a:gd name="T6" fmla="*/ 8 w 422"/>
                <a:gd name="T7" fmla="*/ 191 h 241"/>
                <a:gd name="T8" fmla="*/ 6 w 422"/>
                <a:gd name="T9" fmla="*/ 187 h 241"/>
                <a:gd name="T10" fmla="*/ 4 w 422"/>
                <a:gd name="T11" fmla="*/ 177 h 241"/>
                <a:gd name="T12" fmla="*/ 8 w 422"/>
                <a:gd name="T13" fmla="*/ 173 h 241"/>
                <a:gd name="T14" fmla="*/ 12 w 422"/>
                <a:gd name="T15" fmla="*/ 167 h 241"/>
                <a:gd name="T16" fmla="*/ 18 w 422"/>
                <a:gd name="T17" fmla="*/ 157 h 241"/>
                <a:gd name="T18" fmla="*/ 18 w 422"/>
                <a:gd name="T19" fmla="*/ 147 h 241"/>
                <a:gd name="T20" fmla="*/ 16 w 422"/>
                <a:gd name="T21" fmla="*/ 143 h 241"/>
                <a:gd name="T22" fmla="*/ 8 w 422"/>
                <a:gd name="T23" fmla="*/ 135 h 241"/>
                <a:gd name="T24" fmla="*/ 0 w 422"/>
                <a:gd name="T25" fmla="*/ 129 h 241"/>
                <a:gd name="T26" fmla="*/ 0 w 422"/>
                <a:gd name="T27" fmla="*/ 119 h 241"/>
                <a:gd name="T28" fmla="*/ 4 w 422"/>
                <a:gd name="T29" fmla="*/ 113 h 241"/>
                <a:gd name="T30" fmla="*/ 16 w 422"/>
                <a:gd name="T31" fmla="*/ 106 h 241"/>
                <a:gd name="T32" fmla="*/ 30 w 422"/>
                <a:gd name="T33" fmla="*/ 102 h 241"/>
                <a:gd name="T34" fmla="*/ 48 w 422"/>
                <a:gd name="T35" fmla="*/ 98 h 241"/>
                <a:gd name="T36" fmla="*/ 54 w 422"/>
                <a:gd name="T37" fmla="*/ 94 h 241"/>
                <a:gd name="T38" fmla="*/ 82 w 422"/>
                <a:gd name="T39" fmla="*/ 78 h 241"/>
                <a:gd name="T40" fmla="*/ 109 w 422"/>
                <a:gd name="T41" fmla="*/ 62 h 241"/>
                <a:gd name="T42" fmla="*/ 117 w 422"/>
                <a:gd name="T43" fmla="*/ 60 h 241"/>
                <a:gd name="T44" fmla="*/ 131 w 422"/>
                <a:gd name="T45" fmla="*/ 52 h 241"/>
                <a:gd name="T46" fmla="*/ 149 w 422"/>
                <a:gd name="T47" fmla="*/ 46 h 241"/>
                <a:gd name="T48" fmla="*/ 155 w 422"/>
                <a:gd name="T49" fmla="*/ 42 h 241"/>
                <a:gd name="T50" fmla="*/ 207 w 422"/>
                <a:gd name="T51" fmla="*/ 14 h 241"/>
                <a:gd name="T52" fmla="*/ 223 w 422"/>
                <a:gd name="T53" fmla="*/ 8 h 241"/>
                <a:gd name="T54" fmla="*/ 259 w 422"/>
                <a:gd name="T55" fmla="*/ 0 h 241"/>
                <a:gd name="T56" fmla="*/ 279 w 422"/>
                <a:gd name="T57" fmla="*/ 0 h 241"/>
                <a:gd name="T58" fmla="*/ 287 w 422"/>
                <a:gd name="T59" fmla="*/ 2 h 241"/>
                <a:gd name="T60" fmla="*/ 308 w 422"/>
                <a:gd name="T61" fmla="*/ 10 h 241"/>
                <a:gd name="T62" fmla="*/ 330 w 422"/>
                <a:gd name="T63" fmla="*/ 18 h 241"/>
                <a:gd name="T64" fmla="*/ 334 w 422"/>
                <a:gd name="T65" fmla="*/ 18 h 241"/>
                <a:gd name="T66" fmla="*/ 350 w 422"/>
                <a:gd name="T67" fmla="*/ 20 h 241"/>
                <a:gd name="T68" fmla="*/ 362 w 422"/>
                <a:gd name="T69" fmla="*/ 18 h 241"/>
                <a:gd name="T70" fmla="*/ 380 w 422"/>
                <a:gd name="T71" fmla="*/ 14 h 241"/>
                <a:gd name="T72" fmla="*/ 406 w 422"/>
                <a:gd name="T73" fmla="*/ 10 h 241"/>
                <a:gd name="T74" fmla="*/ 418 w 422"/>
                <a:gd name="T75" fmla="*/ 16 h 241"/>
                <a:gd name="T76" fmla="*/ 420 w 422"/>
                <a:gd name="T77" fmla="*/ 20 h 241"/>
                <a:gd name="T78" fmla="*/ 422 w 422"/>
                <a:gd name="T79" fmla="*/ 26 h 241"/>
                <a:gd name="T80" fmla="*/ 420 w 422"/>
                <a:gd name="T81" fmla="*/ 38 h 241"/>
                <a:gd name="T82" fmla="*/ 412 w 422"/>
                <a:gd name="T83" fmla="*/ 48 h 241"/>
                <a:gd name="T84" fmla="*/ 394 w 422"/>
                <a:gd name="T85" fmla="*/ 54 h 241"/>
                <a:gd name="T86" fmla="*/ 380 w 422"/>
                <a:gd name="T87" fmla="*/ 54 h 241"/>
                <a:gd name="T88" fmla="*/ 316 w 422"/>
                <a:gd name="T89" fmla="*/ 54 h 241"/>
                <a:gd name="T90" fmla="*/ 275 w 422"/>
                <a:gd name="T91" fmla="*/ 54 h 241"/>
                <a:gd name="T92" fmla="*/ 265 w 422"/>
                <a:gd name="T93" fmla="*/ 56 h 241"/>
                <a:gd name="T94" fmla="*/ 183 w 422"/>
                <a:gd name="T95" fmla="*/ 86 h 241"/>
                <a:gd name="T96" fmla="*/ 157 w 422"/>
                <a:gd name="T97" fmla="*/ 94 h 241"/>
                <a:gd name="T98" fmla="*/ 117 w 422"/>
                <a:gd name="T99" fmla="*/ 113 h 241"/>
                <a:gd name="T100" fmla="*/ 97 w 422"/>
                <a:gd name="T101" fmla="*/ 127 h 241"/>
                <a:gd name="T102" fmla="*/ 84 w 422"/>
                <a:gd name="T103" fmla="*/ 139 h 241"/>
                <a:gd name="T104" fmla="*/ 76 w 422"/>
                <a:gd name="T105" fmla="*/ 151 h 241"/>
                <a:gd name="T106" fmla="*/ 66 w 422"/>
                <a:gd name="T107" fmla="*/ 169 h 241"/>
                <a:gd name="T108" fmla="*/ 62 w 422"/>
                <a:gd name="T109" fmla="*/ 181 h 241"/>
                <a:gd name="T110" fmla="*/ 60 w 422"/>
                <a:gd name="T111" fmla="*/ 195 h 241"/>
                <a:gd name="T112" fmla="*/ 62 w 422"/>
                <a:gd name="T113" fmla="*/ 223 h 241"/>
                <a:gd name="T114" fmla="*/ 62 w 422"/>
                <a:gd name="T115" fmla="*/ 229 h 241"/>
                <a:gd name="T116" fmla="*/ 58 w 422"/>
                <a:gd name="T117" fmla="*/ 235 h 241"/>
                <a:gd name="T118" fmla="*/ 54 w 422"/>
                <a:gd name="T119" fmla="*/ 241 h 241"/>
                <a:gd name="T120" fmla="*/ 54 w 422"/>
                <a:gd name="T121" fmla="*/ 241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422" h="241">
                  <a:moveTo>
                    <a:pt x="54" y="241"/>
                  </a:moveTo>
                  <a:lnTo>
                    <a:pt x="54" y="241"/>
                  </a:lnTo>
                  <a:lnTo>
                    <a:pt x="52" y="237"/>
                  </a:lnTo>
                  <a:lnTo>
                    <a:pt x="46" y="231"/>
                  </a:lnTo>
                  <a:lnTo>
                    <a:pt x="28" y="215"/>
                  </a:lnTo>
                  <a:lnTo>
                    <a:pt x="18" y="209"/>
                  </a:lnTo>
                  <a:lnTo>
                    <a:pt x="12" y="199"/>
                  </a:lnTo>
                  <a:lnTo>
                    <a:pt x="8" y="191"/>
                  </a:lnTo>
                  <a:lnTo>
                    <a:pt x="6" y="187"/>
                  </a:lnTo>
                  <a:lnTo>
                    <a:pt x="6" y="187"/>
                  </a:lnTo>
                  <a:lnTo>
                    <a:pt x="4" y="179"/>
                  </a:lnTo>
                  <a:lnTo>
                    <a:pt x="4" y="177"/>
                  </a:lnTo>
                  <a:lnTo>
                    <a:pt x="4" y="175"/>
                  </a:lnTo>
                  <a:lnTo>
                    <a:pt x="8" y="173"/>
                  </a:lnTo>
                  <a:lnTo>
                    <a:pt x="8" y="173"/>
                  </a:lnTo>
                  <a:lnTo>
                    <a:pt x="12" y="167"/>
                  </a:lnTo>
                  <a:lnTo>
                    <a:pt x="16" y="161"/>
                  </a:lnTo>
                  <a:lnTo>
                    <a:pt x="18" y="157"/>
                  </a:lnTo>
                  <a:lnTo>
                    <a:pt x="18" y="153"/>
                  </a:lnTo>
                  <a:lnTo>
                    <a:pt x="18" y="147"/>
                  </a:lnTo>
                  <a:lnTo>
                    <a:pt x="16" y="143"/>
                  </a:lnTo>
                  <a:lnTo>
                    <a:pt x="16" y="143"/>
                  </a:lnTo>
                  <a:lnTo>
                    <a:pt x="12" y="139"/>
                  </a:lnTo>
                  <a:lnTo>
                    <a:pt x="8" y="135"/>
                  </a:lnTo>
                  <a:lnTo>
                    <a:pt x="2" y="131"/>
                  </a:lnTo>
                  <a:lnTo>
                    <a:pt x="0" y="129"/>
                  </a:lnTo>
                  <a:lnTo>
                    <a:pt x="0" y="123"/>
                  </a:lnTo>
                  <a:lnTo>
                    <a:pt x="0" y="119"/>
                  </a:lnTo>
                  <a:lnTo>
                    <a:pt x="4" y="113"/>
                  </a:lnTo>
                  <a:lnTo>
                    <a:pt x="4" y="113"/>
                  </a:lnTo>
                  <a:lnTo>
                    <a:pt x="12" y="110"/>
                  </a:lnTo>
                  <a:lnTo>
                    <a:pt x="16" y="106"/>
                  </a:lnTo>
                  <a:lnTo>
                    <a:pt x="24" y="102"/>
                  </a:lnTo>
                  <a:lnTo>
                    <a:pt x="30" y="102"/>
                  </a:lnTo>
                  <a:lnTo>
                    <a:pt x="42" y="98"/>
                  </a:lnTo>
                  <a:lnTo>
                    <a:pt x="48" y="98"/>
                  </a:lnTo>
                  <a:lnTo>
                    <a:pt x="54" y="94"/>
                  </a:lnTo>
                  <a:lnTo>
                    <a:pt x="54" y="94"/>
                  </a:lnTo>
                  <a:lnTo>
                    <a:pt x="66" y="86"/>
                  </a:lnTo>
                  <a:lnTo>
                    <a:pt x="82" y="78"/>
                  </a:lnTo>
                  <a:lnTo>
                    <a:pt x="97" y="70"/>
                  </a:lnTo>
                  <a:lnTo>
                    <a:pt x="109" y="62"/>
                  </a:lnTo>
                  <a:lnTo>
                    <a:pt x="109" y="62"/>
                  </a:lnTo>
                  <a:lnTo>
                    <a:pt x="117" y="60"/>
                  </a:lnTo>
                  <a:lnTo>
                    <a:pt x="121" y="54"/>
                  </a:lnTo>
                  <a:lnTo>
                    <a:pt x="131" y="52"/>
                  </a:lnTo>
                  <a:lnTo>
                    <a:pt x="143" y="48"/>
                  </a:lnTo>
                  <a:lnTo>
                    <a:pt x="149" y="46"/>
                  </a:lnTo>
                  <a:lnTo>
                    <a:pt x="155" y="42"/>
                  </a:lnTo>
                  <a:lnTo>
                    <a:pt x="155" y="42"/>
                  </a:lnTo>
                  <a:lnTo>
                    <a:pt x="183" y="26"/>
                  </a:lnTo>
                  <a:lnTo>
                    <a:pt x="207" y="14"/>
                  </a:lnTo>
                  <a:lnTo>
                    <a:pt x="207" y="14"/>
                  </a:lnTo>
                  <a:lnTo>
                    <a:pt x="223" y="8"/>
                  </a:lnTo>
                  <a:lnTo>
                    <a:pt x="241" y="4"/>
                  </a:lnTo>
                  <a:lnTo>
                    <a:pt x="259" y="0"/>
                  </a:lnTo>
                  <a:lnTo>
                    <a:pt x="269" y="0"/>
                  </a:lnTo>
                  <a:lnTo>
                    <a:pt x="279" y="0"/>
                  </a:lnTo>
                  <a:lnTo>
                    <a:pt x="279" y="0"/>
                  </a:lnTo>
                  <a:lnTo>
                    <a:pt x="287" y="2"/>
                  </a:lnTo>
                  <a:lnTo>
                    <a:pt x="293" y="4"/>
                  </a:lnTo>
                  <a:lnTo>
                    <a:pt x="308" y="10"/>
                  </a:lnTo>
                  <a:lnTo>
                    <a:pt x="322" y="14"/>
                  </a:lnTo>
                  <a:lnTo>
                    <a:pt x="330" y="18"/>
                  </a:lnTo>
                  <a:lnTo>
                    <a:pt x="334" y="18"/>
                  </a:lnTo>
                  <a:lnTo>
                    <a:pt x="334" y="18"/>
                  </a:lnTo>
                  <a:lnTo>
                    <a:pt x="346" y="18"/>
                  </a:lnTo>
                  <a:lnTo>
                    <a:pt x="350" y="20"/>
                  </a:lnTo>
                  <a:lnTo>
                    <a:pt x="354" y="20"/>
                  </a:lnTo>
                  <a:lnTo>
                    <a:pt x="362" y="18"/>
                  </a:lnTo>
                  <a:lnTo>
                    <a:pt x="362" y="18"/>
                  </a:lnTo>
                  <a:lnTo>
                    <a:pt x="380" y="14"/>
                  </a:lnTo>
                  <a:lnTo>
                    <a:pt x="396" y="10"/>
                  </a:lnTo>
                  <a:lnTo>
                    <a:pt x="406" y="10"/>
                  </a:lnTo>
                  <a:lnTo>
                    <a:pt x="412" y="14"/>
                  </a:lnTo>
                  <a:lnTo>
                    <a:pt x="418" y="16"/>
                  </a:lnTo>
                  <a:lnTo>
                    <a:pt x="418" y="18"/>
                  </a:lnTo>
                  <a:lnTo>
                    <a:pt x="420" y="20"/>
                  </a:lnTo>
                  <a:lnTo>
                    <a:pt x="420" y="20"/>
                  </a:lnTo>
                  <a:lnTo>
                    <a:pt x="422" y="26"/>
                  </a:lnTo>
                  <a:lnTo>
                    <a:pt x="422" y="32"/>
                  </a:lnTo>
                  <a:lnTo>
                    <a:pt x="420" y="38"/>
                  </a:lnTo>
                  <a:lnTo>
                    <a:pt x="416" y="44"/>
                  </a:lnTo>
                  <a:lnTo>
                    <a:pt x="412" y="48"/>
                  </a:lnTo>
                  <a:lnTo>
                    <a:pt x="404" y="52"/>
                  </a:lnTo>
                  <a:lnTo>
                    <a:pt x="394" y="54"/>
                  </a:lnTo>
                  <a:lnTo>
                    <a:pt x="380" y="54"/>
                  </a:lnTo>
                  <a:lnTo>
                    <a:pt x="380" y="54"/>
                  </a:lnTo>
                  <a:lnTo>
                    <a:pt x="350" y="54"/>
                  </a:lnTo>
                  <a:lnTo>
                    <a:pt x="316" y="54"/>
                  </a:lnTo>
                  <a:lnTo>
                    <a:pt x="287" y="52"/>
                  </a:lnTo>
                  <a:lnTo>
                    <a:pt x="275" y="54"/>
                  </a:lnTo>
                  <a:lnTo>
                    <a:pt x="265" y="56"/>
                  </a:lnTo>
                  <a:lnTo>
                    <a:pt x="265" y="56"/>
                  </a:lnTo>
                  <a:lnTo>
                    <a:pt x="213" y="74"/>
                  </a:lnTo>
                  <a:lnTo>
                    <a:pt x="183" y="86"/>
                  </a:lnTo>
                  <a:lnTo>
                    <a:pt x="157" y="94"/>
                  </a:lnTo>
                  <a:lnTo>
                    <a:pt x="157" y="94"/>
                  </a:lnTo>
                  <a:lnTo>
                    <a:pt x="139" y="106"/>
                  </a:lnTo>
                  <a:lnTo>
                    <a:pt x="117" y="113"/>
                  </a:lnTo>
                  <a:lnTo>
                    <a:pt x="107" y="119"/>
                  </a:lnTo>
                  <a:lnTo>
                    <a:pt x="97" y="127"/>
                  </a:lnTo>
                  <a:lnTo>
                    <a:pt x="93" y="133"/>
                  </a:lnTo>
                  <a:lnTo>
                    <a:pt x="84" y="139"/>
                  </a:lnTo>
                  <a:lnTo>
                    <a:pt x="84" y="139"/>
                  </a:lnTo>
                  <a:lnTo>
                    <a:pt x="76" y="151"/>
                  </a:lnTo>
                  <a:lnTo>
                    <a:pt x="72" y="161"/>
                  </a:lnTo>
                  <a:lnTo>
                    <a:pt x="66" y="169"/>
                  </a:lnTo>
                  <a:lnTo>
                    <a:pt x="62" y="181"/>
                  </a:lnTo>
                  <a:lnTo>
                    <a:pt x="62" y="181"/>
                  </a:lnTo>
                  <a:lnTo>
                    <a:pt x="60" y="187"/>
                  </a:lnTo>
                  <a:lnTo>
                    <a:pt x="60" y="195"/>
                  </a:lnTo>
                  <a:lnTo>
                    <a:pt x="60" y="209"/>
                  </a:lnTo>
                  <a:lnTo>
                    <a:pt x="62" y="223"/>
                  </a:lnTo>
                  <a:lnTo>
                    <a:pt x="62" y="229"/>
                  </a:lnTo>
                  <a:lnTo>
                    <a:pt x="62" y="229"/>
                  </a:lnTo>
                  <a:lnTo>
                    <a:pt x="60" y="231"/>
                  </a:lnTo>
                  <a:lnTo>
                    <a:pt x="58" y="235"/>
                  </a:lnTo>
                  <a:lnTo>
                    <a:pt x="54" y="241"/>
                  </a:lnTo>
                  <a:lnTo>
                    <a:pt x="54" y="241"/>
                  </a:lnTo>
                  <a:lnTo>
                    <a:pt x="54" y="241"/>
                  </a:lnTo>
                  <a:lnTo>
                    <a:pt x="54" y="241"/>
                  </a:lnTo>
                  <a:lnTo>
                    <a:pt x="54" y="241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5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GPN_DIN Condensed Regular"/>
                <a:ea typeface="+mn-ea"/>
                <a:cs typeface="+mn-cs"/>
              </a:endParaRPr>
            </a:p>
          </p:txBody>
        </p:sp>
        <p:sp>
          <p:nvSpPr>
            <p:cNvPr id="144" name="Freeform 99">
              <a:extLst>
                <a:ext uri="{FF2B5EF4-FFF2-40B4-BE49-F238E27FC236}">
                  <a16:creationId xmlns:a16="http://schemas.microsoft.com/office/drawing/2014/main" id="{BFBF0D3F-02C5-4002-A403-353CE2C485DE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764" y="1794457"/>
              <a:ext cx="187143" cy="267686"/>
            </a:xfrm>
            <a:custGeom>
              <a:avLst/>
              <a:gdLst>
                <a:gd name="T0" fmla="*/ 0 w 79"/>
                <a:gd name="T1" fmla="*/ 6 h 113"/>
                <a:gd name="T2" fmla="*/ 0 w 79"/>
                <a:gd name="T3" fmla="*/ 6 h 113"/>
                <a:gd name="T4" fmla="*/ 0 w 79"/>
                <a:gd name="T5" fmla="*/ 14 h 113"/>
                <a:gd name="T6" fmla="*/ 4 w 79"/>
                <a:gd name="T7" fmla="*/ 36 h 113"/>
                <a:gd name="T8" fmla="*/ 6 w 79"/>
                <a:gd name="T9" fmla="*/ 46 h 113"/>
                <a:gd name="T10" fmla="*/ 8 w 79"/>
                <a:gd name="T11" fmla="*/ 56 h 113"/>
                <a:gd name="T12" fmla="*/ 12 w 79"/>
                <a:gd name="T13" fmla="*/ 70 h 113"/>
                <a:gd name="T14" fmla="*/ 18 w 79"/>
                <a:gd name="T15" fmla="*/ 78 h 113"/>
                <a:gd name="T16" fmla="*/ 18 w 79"/>
                <a:gd name="T17" fmla="*/ 78 h 113"/>
                <a:gd name="T18" fmla="*/ 28 w 79"/>
                <a:gd name="T19" fmla="*/ 94 h 113"/>
                <a:gd name="T20" fmla="*/ 34 w 79"/>
                <a:gd name="T21" fmla="*/ 108 h 113"/>
                <a:gd name="T22" fmla="*/ 40 w 79"/>
                <a:gd name="T23" fmla="*/ 113 h 113"/>
                <a:gd name="T24" fmla="*/ 42 w 79"/>
                <a:gd name="T25" fmla="*/ 113 h 113"/>
                <a:gd name="T26" fmla="*/ 42 w 79"/>
                <a:gd name="T27" fmla="*/ 113 h 113"/>
                <a:gd name="T28" fmla="*/ 42 w 79"/>
                <a:gd name="T29" fmla="*/ 113 h 113"/>
                <a:gd name="T30" fmla="*/ 50 w 79"/>
                <a:gd name="T31" fmla="*/ 111 h 113"/>
                <a:gd name="T32" fmla="*/ 56 w 79"/>
                <a:gd name="T33" fmla="*/ 110 h 113"/>
                <a:gd name="T34" fmla="*/ 67 w 79"/>
                <a:gd name="T35" fmla="*/ 108 h 113"/>
                <a:gd name="T36" fmla="*/ 67 w 79"/>
                <a:gd name="T37" fmla="*/ 108 h 113"/>
                <a:gd name="T38" fmla="*/ 73 w 79"/>
                <a:gd name="T39" fmla="*/ 106 h 113"/>
                <a:gd name="T40" fmla="*/ 77 w 79"/>
                <a:gd name="T41" fmla="*/ 102 h 113"/>
                <a:gd name="T42" fmla="*/ 79 w 79"/>
                <a:gd name="T43" fmla="*/ 96 h 113"/>
                <a:gd name="T44" fmla="*/ 79 w 79"/>
                <a:gd name="T45" fmla="*/ 90 h 113"/>
                <a:gd name="T46" fmla="*/ 79 w 79"/>
                <a:gd name="T47" fmla="*/ 90 h 113"/>
                <a:gd name="T48" fmla="*/ 75 w 79"/>
                <a:gd name="T49" fmla="*/ 70 h 113"/>
                <a:gd name="T50" fmla="*/ 71 w 79"/>
                <a:gd name="T51" fmla="*/ 60 h 113"/>
                <a:gd name="T52" fmla="*/ 71 w 79"/>
                <a:gd name="T53" fmla="*/ 54 h 113"/>
                <a:gd name="T54" fmla="*/ 73 w 79"/>
                <a:gd name="T55" fmla="*/ 50 h 113"/>
                <a:gd name="T56" fmla="*/ 73 w 79"/>
                <a:gd name="T57" fmla="*/ 50 h 113"/>
                <a:gd name="T58" fmla="*/ 75 w 79"/>
                <a:gd name="T59" fmla="*/ 44 h 113"/>
                <a:gd name="T60" fmla="*/ 75 w 79"/>
                <a:gd name="T61" fmla="*/ 40 h 113"/>
                <a:gd name="T62" fmla="*/ 75 w 79"/>
                <a:gd name="T63" fmla="*/ 38 h 113"/>
                <a:gd name="T64" fmla="*/ 75 w 79"/>
                <a:gd name="T65" fmla="*/ 38 h 113"/>
                <a:gd name="T66" fmla="*/ 54 w 79"/>
                <a:gd name="T67" fmla="*/ 40 h 113"/>
                <a:gd name="T68" fmla="*/ 54 w 79"/>
                <a:gd name="T69" fmla="*/ 40 h 113"/>
                <a:gd name="T70" fmla="*/ 46 w 79"/>
                <a:gd name="T71" fmla="*/ 40 h 113"/>
                <a:gd name="T72" fmla="*/ 42 w 79"/>
                <a:gd name="T73" fmla="*/ 40 h 113"/>
                <a:gd name="T74" fmla="*/ 42 w 79"/>
                <a:gd name="T75" fmla="*/ 40 h 113"/>
                <a:gd name="T76" fmla="*/ 42 w 79"/>
                <a:gd name="T77" fmla="*/ 38 h 113"/>
                <a:gd name="T78" fmla="*/ 42 w 79"/>
                <a:gd name="T79" fmla="*/ 38 h 113"/>
                <a:gd name="T80" fmla="*/ 42 w 79"/>
                <a:gd name="T81" fmla="*/ 30 h 113"/>
                <a:gd name="T82" fmla="*/ 42 w 79"/>
                <a:gd name="T83" fmla="*/ 16 h 113"/>
                <a:gd name="T84" fmla="*/ 42 w 79"/>
                <a:gd name="T85" fmla="*/ 10 h 113"/>
                <a:gd name="T86" fmla="*/ 40 w 79"/>
                <a:gd name="T87" fmla="*/ 4 h 113"/>
                <a:gd name="T88" fmla="*/ 36 w 79"/>
                <a:gd name="T89" fmla="*/ 0 h 113"/>
                <a:gd name="T90" fmla="*/ 34 w 79"/>
                <a:gd name="T91" fmla="*/ 0 h 113"/>
                <a:gd name="T92" fmla="*/ 34 w 79"/>
                <a:gd name="T93" fmla="*/ 0 h 113"/>
                <a:gd name="T94" fmla="*/ 30 w 79"/>
                <a:gd name="T95" fmla="*/ 0 h 113"/>
                <a:gd name="T96" fmla="*/ 26 w 79"/>
                <a:gd name="T97" fmla="*/ 4 h 113"/>
                <a:gd name="T98" fmla="*/ 24 w 79"/>
                <a:gd name="T99" fmla="*/ 8 h 113"/>
                <a:gd name="T100" fmla="*/ 22 w 79"/>
                <a:gd name="T101" fmla="*/ 10 h 113"/>
                <a:gd name="T102" fmla="*/ 18 w 79"/>
                <a:gd name="T103" fmla="*/ 20 h 113"/>
                <a:gd name="T104" fmla="*/ 18 w 79"/>
                <a:gd name="T105" fmla="*/ 24 h 113"/>
                <a:gd name="T106" fmla="*/ 0 w 79"/>
                <a:gd name="T107" fmla="*/ 6 h 113"/>
                <a:gd name="T108" fmla="*/ 0 w 79"/>
                <a:gd name="T109" fmla="*/ 6 h 113"/>
                <a:gd name="T110" fmla="*/ 0 w 79"/>
                <a:gd name="T111" fmla="*/ 6 h 113"/>
                <a:gd name="T112" fmla="*/ 0 w 79"/>
                <a:gd name="T113" fmla="*/ 6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79" h="113">
                  <a:moveTo>
                    <a:pt x="0" y="6"/>
                  </a:moveTo>
                  <a:lnTo>
                    <a:pt x="0" y="6"/>
                  </a:lnTo>
                  <a:lnTo>
                    <a:pt x="0" y="14"/>
                  </a:lnTo>
                  <a:lnTo>
                    <a:pt x="4" y="36"/>
                  </a:lnTo>
                  <a:lnTo>
                    <a:pt x="6" y="46"/>
                  </a:lnTo>
                  <a:lnTo>
                    <a:pt x="8" y="56"/>
                  </a:lnTo>
                  <a:lnTo>
                    <a:pt x="12" y="70"/>
                  </a:lnTo>
                  <a:lnTo>
                    <a:pt x="18" y="78"/>
                  </a:lnTo>
                  <a:lnTo>
                    <a:pt x="18" y="78"/>
                  </a:lnTo>
                  <a:lnTo>
                    <a:pt x="28" y="94"/>
                  </a:lnTo>
                  <a:lnTo>
                    <a:pt x="34" y="108"/>
                  </a:lnTo>
                  <a:lnTo>
                    <a:pt x="40" y="113"/>
                  </a:lnTo>
                  <a:lnTo>
                    <a:pt x="42" y="113"/>
                  </a:lnTo>
                  <a:lnTo>
                    <a:pt x="42" y="113"/>
                  </a:lnTo>
                  <a:lnTo>
                    <a:pt x="42" y="113"/>
                  </a:lnTo>
                  <a:lnTo>
                    <a:pt x="50" y="111"/>
                  </a:lnTo>
                  <a:lnTo>
                    <a:pt x="56" y="110"/>
                  </a:lnTo>
                  <a:lnTo>
                    <a:pt x="67" y="108"/>
                  </a:lnTo>
                  <a:lnTo>
                    <a:pt x="67" y="108"/>
                  </a:lnTo>
                  <a:lnTo>
                    <a:pt x="73" y="106"/>
                  </a:lnTo>
                  <a:lnTo>
                    <a:pt x="77" y="102"/>
                  </a:lnTo>
                  <a:lnTo>
                    <a:pt x="79" y="96"/>
                  </a:lnTo>
                  <a:lnTo>
                    <a:pt x="79" y="90"/>
                  </a:lnTo>
                  <a:lnTo>
                    <a:pt x="79" y="90"/>
                  </a:lnTo>
                  <a:lnTo>
                    <a:pt x="75" y="70"/>
                  </a:lnTo>
                  <a:lnTo>
                    <a:pt x="71" y="60"/>
                  </a:lnTo>
                  <a:lnTo>
                    <a:pt x="71" y="54"/>
                  </a:lnTo>
                  <a:lnTo>
                    <a:pt x="73" y="50"/>
                  </a:lnTo>
                  <a:lnTo>
                    <a:pt x="73" y="50"/>
                  </a:lnTo>
                  <a:lnTo>
                    <a:pt x="75" y="44"/>
                  </a:lnTo>
                  <a:lnTo>
                    <a:pt x="75" y="40"/>
                  </a:lnTo>
                  <a:lnTo>
                    <a:pt x="75" y="38"/>
                  </a:lnTo>
                  <a:lnTo>
                    <a:pt x="75" y="38"/>
                  </a:lnTo>
                  <a:lnTo>
                    <a:pt x="54" y="40"/>
                  </a:lnTo>
                  <a:lnTo>
                    <a:pt x="54" y="40"/>
                  </a:lnTo>
                  <a:lnTo>
                    <a:pt x="46" y="40"/>
                  </a:lnTo>
                  <a:lnTo>
                    <a:pt x="42" y="40"/>
                  </a:lnTo>
                  <a:lnTo>
                    <a:pt x="42" y="40"/>
                  </a:lnTo>
                  <a:lnTo>
                    <a:pt x="42" y="38"/>
                  </a:lnTo>
                  <a:lnTo>
                    <a:pt x="42" y="38"/>
                  </a:lnTo>
                  <a:lnTo>
                    <a:pt x="42" y="30"/>
                  </a:lnTo>
                  <a:lnTo>
                    <a:pt x="42" y="16"/>
                  </a:lnTo>
                  <a:lnTo>
                    <a:pt x="42" y="10"/>
                  </a:lnTo>
                  <a:lnTo>
                    <a:pt x="40" y="4"/>
                  </a:lnTo>
                  <a:lnTo>
                    <a:pt x="36" y="0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30" y="0"/>
                  </a:lnTo>
                  <a:lnTo>
                    <a:pt x="26" y="4"/>
                  </a:lnTo>
                  <a:lnTo>
                    <a:pt x="24" y="8"/>
                  </a:lnTo>
                  <a:lnTo>
                    <a:pt x="22" y="10"/>
                  </a:lnTo>
                  <a:lnTo>
                    <a:pt x="18" y="20"/>
                  </a:lnTo>
                  <a:lnTo>
                    <a:pt x="18" y="24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5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GPN_DIN Condensed Regular"/>
                <a:ea typeface="+mn-ea"/>
                <a:cs typeface="+mn-cs"/>
              </a:endParaRPr>
            </a:p>
          </p:txBody>
        </p:sp>
        <p:sp>
          <p:nvSpPr>
            <p:cNvPr id="145" name="Freeform 100">
              <a:extLst>
                <a:ext uri="{FF2B5EF4-FFF2-40B4-BE49-F238E27FC236}">
                  <a16:creationId xmlns:a16="http://schemas.microsoft.com/office/drawing/2014/main" id="{7356C46D-2EDE-4D54-9C1C-22BF990C5954}"/>
                </a:ext>
              </a:extLst>
            </p:cNvPr>
            <p:cNvSpPr>
              <a:spLocks/>
            </p:cNvSpPr>
            <p:nvPr/>
          </p:nvSpPr>
          <p:spPr bwMode="auto">
            <a:xfrm>
              <a:off x="3116218" y="3935945"/>
              <a:ext cx="862280" cy="670399"/>
            </a:xfrm>
            <a:custGeom>
              <a:avLst/>
              <a:gdLst>
                <a:gd name="T0" fmla="*/ 338 w 364"/>
                <a:gd name="T1" fmla="*/ 134 h 283"/>
                <a:gd name="T2" fmla="*/ 334 w 364"/>
                <a:gd name="T3" fmla="*/ 124 h 283"/>
                <a:gd name="T4" fmla="*/ 325 w 364"/>
                <a:gd name="T5" fmla="*/ 114 h 283"/>
                <a:gd name="T6" fmla="*/ 325 w 364"/>
                <a:gd name="T7" fmla="*/ 96 h 283"/>
                <a:gd name="T8" fmla="*/ 287 w 364"/>
                <a:gd name="T9" fmla="*/ 74 h 283"/>
                <a:gd name="T10" fmla="*/ 273 w 364"/>
                <a:gd name="T11" fmla="*/ 56 h 283"/>
                <a:gd name="T12" fmla="*/ 271 w 364"/>
                <a:gd name="T13" fmla="*/ 22 h 283"/>
                <a:gd name="T14" fmla="*/ 215 w 364"/>
                <a:gd name="T15" fmla="*/ 4 h 283"/>
                <a:gd name="T16" fmla="*/ 199 w 364"/>
                <a:gd name="T17" fmla="*/ 16 h 283"/>
                <a:gd name="T18" fmla="*/ 167 w 364"/>
                <a:gd name="T19" fmla="*/ 24 h 283"/>
                <a:gd name="T20" fmla="*/ 121 w 364"/>
                <a:gd name="T21" fmla="*/ 34 h 283"/>
                <a:gd name="T22" fmla="*/ 96 w 364"/>
                <a:gd name="T23" fmla="*/ 40 h 283"/>
                <a:gd name="T24" fmla="*/ 86 w 364"/>
                <a:gd name="T25" fmla="*/ 54 h 283"/>
                <a:gd name="T26" fmla="*/ 78 w 364"/>
                <a:gd name="T27" fmla="*/ 74 h 283"/>
                <a:gd name="T28" fmla="*/ 52 w 364"/>
                <a:gd name="T29" fmla="*/ 78 h 283"/>
                <a:gd name="T30" fmla="*/ 26 w 364"/>
                <a:gd name="T31" fmla="*/ 86 h 283"/>
                <a:gd name="T32" fmla="*/ 20 w 364"/>
                <a:gd name="T33" fmla="*/ 120 h 283"/>
                <a:gd name="T34" fmla="*/ 6 w 364"/>
                <a:gd name="T35" fmla="*/ 122 h 283"/>
                <a:gd name="T36" fmla="*/ 16 w 364"/>
                <a:gd name="T37" fmla="*/ 177 h 283"/>
                <a:gd name="T38" fmla="*/ 38 w 364"/>
                <a:gd name="T39" fmla="*/ 187 h 283"/>
                <a:gd name="T40" fmla="*/ 52 w 364"/>
                <a:gd name="T41" fmla="*/ 213 h 283"/>
                <a:gd name="T42" fmla="*/ 66 w 364"/>
                <a:gd name="T43" fmla="*/ 225 h 283"/>
                <a:gd name="T44" fmla="*/ 72 w 364"/>
                <a:gd name="T45" fmla="*/ 233 h 283"/>
                <a:gd name="T46" fmla="*/ 78 w 364"/>
                <a:gd name="T47" fmla="*/ 255 h 283"/>
                <a:gd name="T48" fmla="*/ 86 w 364"/>
                <a:gd name="T49" fmla="*/ 257 h 283"/>
                <a:gd name="T50" fmla="*/ 96 w 364"/>
                <a:gd name="T51" fmla="*/ 259 h 283"/>
                <a:gd name="T52" fmla="*/ 104 w 364"/>
                <a:gd name="T53" fmla="*/ 267 h 283"/>
                <a:gd name="T54" fmla="*/ 115 w 364"/>
                <a:gd name="T55" fmla="*/ 281 h 283"/>
                <a:gd name="T56" fmla="*/ 127 w 364"/>
                <a:gd name="T57" fmla="*/ 283 h 283"/>
                <a:gd name="T58" fmla="*/ 139 w 364"/>
                <a:gd name="T59" fmla="*/ 271 h 283"/>
                <a:gd name="T60" fmla="*/ 145 w 364"/>
                <a:gd name="T61" fmla="*/ 253 h 283"/>
                <a:gd name="T62" fmla="*/ 163 w 364"/>
                <a:gd name="T63" fmla="*/ 233 h 283"/>
                <a:gd name="T64" fmla="*/ 169 w 364"/>
                <a:gd name="T65" fmla="*/ 225 h 283"/>
                <a:gd name="T66" fmla="*/ 177 w 364"/>
                <a:gd name="T67" fmla="*/ 219 h 283"/>
                <a:gd name="T68" fmla="*/ 183 w 364"/>
                <a:gd name="T69" fmla="*/ 219 h 283"/>
                <a:gd name="T70" fmla="*/ 199 w 364"/>
                <a:gd name="T71" fmla="*/ 209 h 283"/>
                <a:gd name="T72" fmla="*/ 195 w 364"/>
                <a:gd name="T73" fmla="*/ 177 h 283"/>
                <a:gd name="T74" fmla="*/ 185 w 364"/>
                <a:gd name="T75" fmla="*/ 183 h 283"/>
                <a:gd name="T76" fmla="*/ 177 w 364"/>
                <a:gd name="T77" fmla="*/ 169 h 283"/>
                <a:gd name="T78" fmla="*/ 221 w 364"/>
                <a:gd name="T79" fmla="*/ 116 h 283"/>
                <a:gd name="T80" fmla="*/ 241 w 364"/>
                <a:gd name="T81" fmla="*/ 151 h 283"/>
                <a:gd name="T82" fmla="*/ 271 w 364"/>
                <a:gd name="T83" fmla="*/ 163 h 283"/>
                <a:gd name="T84" fmla="*/ 340 w 364"/>
                <a:gd name="T85" fmla="*/ 163 h 283"/>
                <a:gd name="T86" fmla="*/ 362 w 364"/>
                <a:gd name="T87" fmla="*/ 147 h 283"/>
                <a:gd name="T88" fmla="*/ 352 w 364"/>
                <a:gd name="T89" fmla="*/ 143 h 2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364" h="283">
                  <a:moveTo>
                    <a:pt x="352" y="143"/>
                  </a:moveTo>
                  <a:lnTo>
                    <a:pt x="342" y="137"/>
                  </a:lnTo>
                  <a:lnTo>
                    <a:pt x="338" y="134"/>
                  </a:lnTo>
                  <a:lnTo>
                    <a:pt x="338" y="130"/>
                  </a:lnTo>
                  <a:lnTo>
                    <a:pt x="338" y="128"/>
                  </a:lnTo>
                  <a:lnTo>
                    <a:pt x="334" y="124"/>
                  </a:lnTo>
                  <a:lnTo>
                    <a:pt x="329" y="122"/>
                  </a:lnTo>
                  <a:lnTo>
                    <a:pt x="327" y="118"/>
                  </a:lnTo>
                  <a:lnTo>
                    <a:pt x="325" y="114"/>
                  </a:lnTo>
                  <a:lnTo>
                    <a:pt x="325" y="106"/>
                  </a:lnTo>
                  <a:lnTo>
                    <a:pt x="325" y="98"/>
                  </a:lnTo>
                  <a:lnTo>
                    <a:pt x="325" y="96"/>
                  </a:lnTo>
                  <a:lnTo>
                    <a:pt x="307" y="96"/>
                  </a:lnTo>
                  <a:lnTo>
                    <a:pt x="299" y="84"/>
                  </a:lnTo>
                  <a:lnTo>
                    <a:pt x="287" y="74"/>
                  </a:lnTo>
                  <a:lnTo>
                    <a:pt x="281" y="70"/>
                  </a:lnTo>
                  <a:lnTo>
                    <a:pt x="277" y="64"/>
                  </a:lnTo>
                  <a:lnTo>
                    <a:pt x="273" y="56"/>
                  </a:lnTo>
                  <a:lnTo>
                    <a:pt x="271" y="54"/>
                  </a:lnTo>
                  <a:lnTo>
                    <a:pt x="271" y="50"/>
                  </a:lnTo>
                  <a:lnTo>
                    <a:pt x="271" y="22"/>
                  </a:lnTo>
                  <a:lnTo>
                    <a:pt x="245" y="22"/>
                  </a:lnTo>
                  <a:lnTo>
                    <a:pt x="227" y="0"/>
                  </a:lnTo>
                  <a:lnTo>
                    <a:pt x="215" y="4"/>
                  </a:lnTo>
                  <a:lnTo>
                    <a:pt x="209" y="8"/>
                  </a:lnTo>
                  <a:lnTo>
                    <a:pt x="205" y="12"/>
                  </a:lnTo>
                  <a:lnTo>
                    <a:pt x="199" y="16"/>
                  </a:lnTo>
                  <a:lnTo>
                    <a:pt x="187" y="18"/>
                  </a:lnTo>
                  <a:lnTo>
                    <a:pt x="177" y="22"/>
                  </a:lnTo>
                  <a:lnTo>
                    <a:pt x="167" y="24"/>
                  </a:lnTo>
                  <a:lnTo>
                    <a:pt x="133" y="24"/>
                  </a:lnTo>
                  <a:lnTo>
                    <a:pt x="133" y="30"/>
                  </a:lnTo>
                  <a:lnTo>
                    <a:pt x="121" y="34"/>
                  </a:lnTo>
                  <a:lnTo>
                    <a:pt x="109" y="40"/>
                  </a:lnTo>
                  <a:lnTo>
                    <a:pt x="104" y="40"/>
                  </a:lnTo>
                  <a:lnTo>
                    <a:pt x="96" y="40"/>
                  </a:lnTo>
                  <a:lnTo>
                    <a:pt x="84" y="38"/>
                  </a:lnTo>
                  <a:lnTo>
                    <a:pt x="92" y="42"/>
                  </a:lnTo>
                  <a:lnTo>
                    <a:pt x="86" y="54"/>
                  </a:lnTo>
                  <a:lnTo>
                    <a:pt x="82" y="60"/>
                  </a:lnTo>
                  <a:lnTo>
                    <a:pt x="78" y="68"/>
                  </a:lnTo>
                  <a:lnTo>
                    <a:pt x="78" y="74"/>
                  </a:lnTo>
                  <a:lnTo>
                    <a:pt x="78" y="76"/>
                  </a:lnTo>
                  <a:lnTo>
                    <a:pt x="66" y="76"/>
                  </a:lnTo>
                  <a:lnTo>
                    <a:pt x="52" y="78"/>
                  </a:lnTo>
                  <a:lnTo>
                    <a:pt x="50" y="74"/>
                  </a:lnTo>
                  <a:lnTo>
                    <a:pt x="32" y="76"/>
                  </a:lnTo>
                  <a:lnTo>
                    <a:pt x="26" y="86"/>
                  </a:lnTo>
                  <a:lnTo>
                    <a:pt x="24" y="96"/>
                  </a:lnTo>
                  <a:lnTo>
                    <a:pt x="18" y="110"/>
                  </a:lnTo>
                  <a:lnTo>
                    <a:pt x="20" y="120"/>
                  </a:lnTo>
                  <a:lnTo>
                    <a:pt x="16" y="124"/>
                  </a:lnTo>
                  <a:lnTo>
                    <a:pt x="14" y="124"/>
                  </a:lnTo>
                  <a:lnTo>
                    <a:pt x="6" y="122"/>
                  </a:lnTo>
                  <a:lnTo>
                    <a:pt x="0" y="147"/>
                  </a:lnTo>
                  <a:lnTo>
                    <a:pt x="10" y="159"/>
                  </a:lnTo>
                  <a:lnTo>
                    <a:pt x="16" y="177"/>
                  </a:lnTo>
                  <a:lnTo>
                    <a:pt x="26" y="177"/>
                  </a:lnTo>
                  <a:lnTo>
                    <a:pt x="28" y="185"/>
                  </a:lnTo>
                  <a:lnTo>
                    <a:pt x="38" y="187"/>
                  </a:lnTo>
                  <a:lnTo>
                    <a:pt x="40" y="193"/>
                  </a:lnTo>
                  <a:lnTo>
                    <a:pt x="52" y="201"/>
                  </a:lnTo>
                  <a:lnTo>
                    <a:pt x="52" y="213"/>
                  </a:lnTo>
                  <a:lnTo>
                    <a:pt x="60" y="219"/>
                  </a:lnTo>
                  <a:lnTo>
                    <a:pt x="62" y="223"/>
                  </a:lnTo>
                  <a:lnTo>
                    <a:pt x="66" y="225"/>
                  </a:lnTo>
                  <a:lnTo>
                    <a:pt x="70" y="225"/>
                  </a:lnTo>
                  <a:lnTo>
                    <a:pt x="70" y="229"/>
                  </a:lnTo>
                  <a:lnTo>
                    <a:pt x="72" y="233"/>
                  </a:lnTo>
                  <a:lnTo>
                    <a:pt x="70" y="237"/>
                  </a:lnTo>
                  <a:lnTo>
                    <a:pt x="76" y="255"/>
                  </a:lnTo>
                  <a:lnTo>
                    <a:pt x="78" y="255"/>
                  </a:lnTo>
                  <a:lnTo>
                    <a:pt x="82" y="255"/>
                  </a:lnTo>
                  <a:lnTo>
                    <a:pt x="84" y="257"/>
                  </a:lnTo>
                  <a:lnTo>
                    <a:pt x="86" y="257"/>
                  </a:lnTo>
                  <a:lnTo>
                    <a:pt x="90" y="257"/>
                  </a:lnTo>
                  <a:lnTo>
                    <a:pt x="92" y="259"/>
                  </a:lnTo>
                  <a:lnTo>
                    <a:pt x="96" y="259"/>
                  </a:lnTo>
                  <a:lnTo>
                    <a:pt x="96" y="263"/>
                  </a:lnTo>
                  <a:lnTo>
                    <a:pt x="100" y="265"/>
                  </a:lnTo>
                  <a:lnTo>
                    <a:pt x="104" y="267"/>
                  </a:lnTo>
                  <a:lnTo>
                    <a:pt x="106" y="269"/>
                  </a:lnTo>
                  <a:lnTo>
                    <a:pt x="109" y="275"/>
                  </a:lnTo>
                  <a:lnTo>
                    <a:pt x="115" y="281"/>
                  </a:lnTo>
                  <a:lnTo>
                    <a:pt x="115" y="283"/>
                  </a:lnTo>
                  <a:lnTo>
                    <a:pt x="119" y="283"/>
                  </a:lnTo>
                  <a:lnTo>
                    <a:pt x="127" y="283"/>
                  </a:lnTo>
                  <a:lnTo>
                    <a:pt x="131" y="281"/>
                  </a:lnTo>
                  <a:lnTo>
                    <a:pt x="135" y="271"/>
                  </a:lnTo>
                  <a:lnTo>
                    <a:pt x="139" y="271"/>
                  </a:lnTo>
                  <a:lnTo>
                    <a:pt x="141" y="269"/>
                  </a:lnTo>
                  <a:lnTo>
                    <a:pt x="139" y="263"/>
                  </a:lnTo>
                  <a:lnTo>
                    <a:pt x="145" y="253"/>
                  </a:lnTo>
                  <a:lnTo>
                    <a:pt x="157" y="251"/>
                  </a:lnTo>
                  <a:lnTo>
                    <a:pt x="159" y="239"/>
                  </a:lnTo>
                  <a:lnTo>
                    <a:pt x="163" y="233"/>
                  </a:lnTo>
                  <a:lnTo>
                    <a:pt x="165" y="229"/>
                  </a:lnTo>
                  <a:lnTo>
                    <a:pt x="167" y="229"/>
                  </a:lnTo>
                  <a:lnTo>
                    <a:pt x="169" y="225"/>
                  </a:lnTo>
                  <a:lnTo>
                    <a:pt x="175" y="225"/>
                  </a:lnTo>
                  <a:lnTo>
                    <a:pt x="175" y="223"/>
                  </a:lnTo>
                  <a:lnTo>
                    <a:pt x="177" y="219"/>
                  </a:lnTo>
                  <a:lnTo>
                    <a:pt x="177" y="217"/>
                  </a:lnTo>
                  <a:lnTo>
                    <a:pt x="179" y="217"/>
                  </a:lnTo>
                  <a:lnTo>
                    <a:pt x="183" y="219"/>
                  </a:lnTo>
                  <a:lnTo>
                    <a:pt x="197" y="221"/>
                  </a:lnTo>
                  <a:lnTo>
                    <a:pt x="199" y="219"/>
                  </a:lnTo>
                  <a:lnTo>
                    <a:pt x="199" y="209"/>
                  </a:lnTo>
                  <a:lnTo>
                    <a:pt x="199" y="195"/>
                  </a:lnTo>
                  <a:lnTo>
                    <a:pt x="197" y="183"/>
                  </a:lnTo>
                  <a:lnTo>
                    <a:pt x="195" y="177"/>
                  </a:lnTo>
                  <a:lnTo>
                    <a:pt x="191" y="177"/>
                  </a:lnTo>
                  <a:lnTo>
                    <a:pt x="189" y="177"/>
                  </a:lnTo>
                  <a:lnTo>
                    <a:pt x="185" y="183"/>
                  </a:lnTo>
                  <a:lnTo>
                    <a:pt x="183" y="183"/>
                  </a:lnTo>
                  <a:lnTo>
                    <a:pt x="179" y="173"/>
                  </a:lnTo>
                  <a:lnTo>
                    <a:pt x="177" y="169"/>
                  </a:lnTo>
                  <a:lnTo>
                    <a:pt x="189" y="163"/>
                  </a:lnTo>
                  <a:lnTo>
                    <a:pt x="187" y="147"/>
                  </a:lnTo>
                  <a:lnTo>
                    <a:pt x="221" y="116"/>
                  </a:lnTo>
                  <a:lnTo>
                    <a:pt x="227" y="124"/>
                  </a:lnTo>
                  <a:lnTo>
                    <a:pt x="223" y="145"/>
                  </a:lnTo>
                  <a:lnTo>
                    <a:pt x="241" y="151"/>
                  </a:lnTo>
                  <a:lnTo>
                    <a:pt x="253" y="163"/>
                  </a:lnTo>
                  <a:lnTo>
                    <a:pt x="267" y="169"/>
                  </a:lnTo>
                  <a:lnTo>
                    <a:pt x="271" y="163"/>
                  </a:lnTo>
                  <a:lnTo>
                    <a:pt x="287" y="167"/>
                  </a:lnTo>
                  <a:lnTo>
                    <a:pt x="303" y="175"/>
                  </a:lnTo>
                  <a:lnTo>
                    <a:pt x="340" y="163"/>
                  </a:lnTo>
                  <a:lnTo>
                    <a:pt x="342" y="163"/>
                  </a:lnTo>
                  <a:lnTo>
                    <a:pt x="352" y="151"/>
                  </a:lnTo>
                  <a:lnTo>
                    <a:pt x="362" y="147"/>
                  </a:lnTo>
                  <a:lnTo>
                    <a:pt x="364" y="143"/>
                  </a:lnTo>
                  <a:lnTo>
                    <a:pt x="360" y="147"/>
                  </a:lnTo>
                  <a:lnTo>
                    <a:pt x="352" y="143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5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spcBef>
                  <a:spcPts val="600"/>
                </a:spcBef>
              </a:pPr>
              <a:endParaRPr lang="en-US">
                <a:solidFill>
                  <a:srgbClr val="3C3C3C"/>
                </a:solidFill>
                <a:latin typeface="GPN_DIN Condensed Regular"/>
              </a:endParaRPr>
            </a:p>
          </p:txBody>
        </p:sp>
        <p:sp>
          <p:nvSpPr>
            <p:cNvPr id="146" name="Freeform 101">
              <a:extLst>
                <a:ext uri="{FF2B5EF4-FFF2-40B4-BE49-F238E27FC236}">
                  <a16:creationId xmlns:a16="http://schemas.microsoft.com/office/drawing/2014/main" id="{E2CDEF4D-0664-419B-9F52-2467DC4EF15C}"/>
                </a:ext>
              </a:extLst>
            </p:cNvPr>
            <p:cNvSpPr>
              <a:spLocks/>
            </p:cNvSpPr>
            <p:nvPr/>
          </p:nvSpPr>
          <p:spPr bwMode="auto">
            <a:xfrm>
              <a:off x="3206237" y="3054713"/>
              <a:ext cx="1565844" cy="1229460"/>
            </a:xfrm>
            <a:custGeom>
              <a:avLst/>
              <a:gdLst>
                <a:gd name="T0" fmla="*/ 627 w 661"/>
                <a:gd name="T1" fmla="*/ 434 h 519"/>
                <a:gd name="T2" fmla="*/ 625 w 661"/>
                <a:gd name="T3" fmla="*/ 402 h 519"/>
                <a:gd name="T4" fmla="*/ 595 w 661"/>
                <a:gd name="T5" fmla="*/ 384 h 519"/>
                <a:gd name="T6" fmla="*/ 579 w 661"/>
                <a:gd name="T7" fmla="*/ 362 h 519"/>
                <a:gd name="T8" fmla="*/ 555 w 661"/>
                <a:gd name="T9" fmla="*/ 350 h 519"/>
                <a:gd name="T10" fmla="*/ 537 w 661"/>
                <a:gd name="T11" fmla="*/ 338 h 519"/>
                <a:gd name="T12" fmla="*/ 488 w 661"/>
                <a:gd name="T13" fmla="*/ 344 h 519"/>
                <a:gd name="T14" fmla="*/ 440 w 661"/>
                <a:gd name="T15" fmla="*/ 304 h 519"/>
                <a:gd name="T16" fmla="*/ 388 w 661"/>
                <a:gd name="T17" fmla="*/ 284 h 519"/>
                <a:gd name="T18" fmla="*/ 364 w 661"/>
                <a:gd name="T19" fmla="*/ 265 h 519"/>
                <a:gd name="T20" fmla="*/ 334 w 661"/>
                <a:gd name="T21" fmla="*/ 245 h 519"/>
                <a:gd name="T22" fmla="*/ 314 w 661"/>
                <a:gd name="T23" fmla="*/ 209 h 519"/>
                <a:gd name="T24" fmla="*/ 314 w 661"/>
                <a:gd name="T25" fmla="*/ 169 h 519"/>
                <a:gd name="T26" fmla="*/ 287 w 661"/>
                <a:gd name="T27" fmla="*/ 151 h 519"/>
                <a:gd name="T28" fmla="*/ 243 w 661"/>
                <a:gd name="T29" fmla="*/ 149 h 519"/>
                <a:gd name="T30" fmla="*/ 231 w 661"/>
                <a:gd name="T31" fmla="*/ 115 h 519"/>
                <a:gd name="T32" fmla="*/ 197 w 661"/>
                <a:gd name="T33" fmla="*/ 101 h 519"/>
                <a:gd name="T34" fmla="*/ 169 w 661"/>
                <a:gd name="T35" fmla="*/ 93 h 519"/>
                <a:gd name="T36" fmla="*/ 149 w 661"/>
                <a:gd name="T37" fmla="*/ 63 h 519"/>
                <a:gd name="T38" fmla="*/ 175 w 661"/>
                <a:gd name="T39" fmla="*/ 38 h 519"/>
                <a:gd name="T40" fmla="*/ 175 w 661"/>
                <a:gd name="T41" fmla="*/ 14 h 519"/>
                <a:gd name="T42" fmla="*/ 123 w 661"/>
                <a:gd name="T43" fmla="*/ 22 h 519"/>
                <a:gd name="T44" fmla="*/ 107 w 661"/>
                <a:gd name="T45" fmla="*/ 12 h 519"/>
                <a:gd name="T46" fmla="*/ 77 w 661"/>
                <a:gd name="T47" fmla="*/ 38 h 519"/>
                <a:gd name="T48" fmla="*/ 70 w 661"/>
                <a:gd name="T49" fmla="*/ 57 h 519"/>
                <a:gd name="T50" fmla="*/ 30 w 661"/>
                <a:gd name="T51" fmla="*/ 89 h 519"/>
                <a:gd name="T52" fmla="*/ 18 w 661"/>
                <a:gd name="T53" fmla="*/ 121 h 519"/>
                <a:gd name="T54" fmla="*/ 12 w 661"/>
                <a:gd name="T55" fmla="*/ 131 h 519"/>
                <a:gd name="T56" fmla="*/ 0 w 661"/>
                <a:gd name="T57" fmla="*/ 151 h 519"/>
                <a:gd name="T58" fmla="*/ 10 w 661"/>
                <a:gd name="T59" fmla="*/ 173 h 519"/>
                <a:gd name="T60" fmla="*/ 38 w 661"/>
                <a:gd name="T61" fmla="*/ 219 h 519"/>
                <a:gd name="T62" fmla="*/ 40 w 661"/>
                <a:gd name="T63" fmla="*/ 251 h 519"/>
                <a:gd name="T64" fmla="*/ 32 w 661"/>
                <a:gd name="T65" fmla="*/ 290 h 519"/>
                <a:gd name="T66" fmla="*/ 50 w 661"/>
                <a:gd name="T67" fmla="*/ 362 h 519"/>
                <a:gd name="T68" fmla="*/ 58 w 661"/>
                <a:gd name="T69" fmla="*/ 412 h 519"/>
                <a:gd name="T70" fmla="*/ 95 w 661"/>
                <a:gd name="T71" fmla="*/ 396 h 519"/>
                <a:gd name="T72" fmla="*/ 167 w 661"/>
                <a:gd name="T73" fmla="*/ 384 h 519"/>
                <a:gd name="T74" fmla="*/ 233 w 661"/>
                <a:gd name="T75" fmla="*/ 394 h 519"/>
                <a:gd name="T76" fmla="*/ 243 w 661"/>
                <a:gd name="T77" fmla="*/ 442 h 519"/>
                <a:gd name="T78" fmla="*/ 287 w 661"/>
                <a:gd name="T79" fmla="*/ 470 h 519"/>
                <a:gd name="T80" fmla="*/ 296 w 661"/>
                <a:gd name="T81" fmla="*/ 496 h 519"/>
                <a:gd name="T82" fmla="*/ 314 w 661"/>
                <a:gd name="T83" fmla="*/ 515 h 519"/>
                <a:gd name="T84" fmla="*/ 340 w 661"/>
                <a:gd name="T85" fmla="*/ 502 h 519"/>
                <a:gd name="T86" fmla="*/ 370 w 661"/>
                <a:gd name="T87" fmla="*/ 490 h 519"/>
                <a:gd name="T88" fmla="*/ 400 w 661"/>
                <a:gd name="T89" fmla="*/ 442 h 519"/>
                <a:gd name="T90" fmla="*/ 410 w 661"/>
                <a:gd name="T91" fmla="*/ 434 h 519"/>
                <a:gd name="T92" fmla="*/ 458 w 661"/>
                <a:gd name="T93" fmla="*/ 450 h 519"/>
                <a:gd name="T94" fmla="*/ 468 w 661"/>
                <a:gd name="T95" fmla="*/ 464 h 519"/>
                <a:gd name="T96" fmla="*/ 508 w 661"/>
                <a:gd name="T97" fmla="*/ 470 h 519"/>
                <a:gd name="T98" fmla="*/ 525 w 661"/>
                <a:gd name="T99" fmla="*/ 482 h 519"/>
                <a:gd name="T100" fmla="*/ 545 w 661"/>
                <a:gd name="T101" fmla="*/ 486 h 519"/>
                <a:gd name="T102" fmla="*/ 579 w 661"/>
                <a:gd name="T103" fmla="*/ 474 h 519"/>
                <a:gd name="T104" fmla="*/ 649 w 661"/>
                <a:gd name="T105" fmla="*/ 468 h 5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661" h="519">
                  <a:moveTo>
                    <a:pt x="657" y="458"/>
                  </a:moveTo>
                  <a:lnTo>
                    <a:pt x="651" y="454"/>
                  </a:lnTo>
                  <a:lnTo>
                    <a:pt x="639" y="444"/>
                  </a:lnTo>
                  <a:lnTo>
                    <a:pt x="629" y="440"/>
                  </a:lnTo>
                  <a:lnTo>
                    <a:pt x="627" y="434"/>
                  </a:lnTo>
                  <a:lnTo>
                    <a:pt x="625" y="426"/>
                  </a:lnTo>
                  <a:lnTo>
                    <a:pt x="627" y="420"/>
                  </a:lnTo>
                  <a:lnTo>
                    <a:pt x="629" y="412"/>
                  </a:lnTo>
                  <a:lnTo>
                    <a:pt x="625" y="406"/>
                  </a:lnTo>
                  <a:lnTo>
                    <a:pt x="625" y="402"/>
                  </a:lnTo>
                  <a:lnTo>
                    <a:pt x="621" y="398"/>
                  </a:lnTo>
                  <a:lnTo>
                    <a:pt x="617" y="384"/>
                  </a:lnTo>
                  <a:lnTo>
                    <a:pt x="605" y="386"/>
                  </a:lnTo>
                  <a:lnTo>
                    <a:pt x="601" y="386"/>
                  </a:lnTo>
                  <a:lnTo>
                    <a:pt x="595" y="384"/>
                  </a:lnTo>
                  <a:lnTo>
                    <a:pt x="597" y="380"/>
                  </a:lnTo>
                  <a:lnTo>
                    <a:pt x="591" y="374"/>
                  </a:lnTo>
                  <a:lnTo>
                    <a:pt x="591" y="366"/>
                  </a:lnTo>
                  <a:lnTo>
                    <a:pt x="583" y="362"/>
                  </a:lnTo>
                  <a:lnTo>
                    <a:pt x="579" y="362"/>
                  </a:lnTo>
                  <a:lnTo>
                    <a:pt x="575" y="362"/>
                  </a:lnTo>
                  <a:lnTo>
                    <a:pt x="563" y="362"/>
                  </a:lnTo>
                  <a:lnTo>
                    <a:pt x="561" y="360"/>
                  </a:lnTo>
                  <a:lnTo>
                    <a:pt x="553" y="354"/>
                  </a:lnTo>
                  <a:lnTo>
                    <a:pt x="555" y="350"/>
                  </a:lnTo>
                  <a:lnTo>
                    <a:pt x="551" y="340"/>
                  </a:lnTo>
                  <a:lnTo>
                    <a:pt x="551" y="336"/>
                  </a:lnTo>
                  <a:lnTo>
                    <a:pt x="549" y="332"/>
                  </a:lnTo>
                  <a:lnTo>
                    <a:pt x="539" y="334"/>
                  </a:lnTo>
                  <a:lnTo>
                    <a:pt x="537" y="338"/>
                  </a:lnTo>
                  <a:lnTo>
                    <a:pt x="523" y="342"/>
                  </a:lnTo>
                  <a:lnTo>
                    <a:pt x="515" y="346"/>
                  </a:lnTo>
                  <a:lnTo>
                    <a:pt x="511" y="356"/>
                  </a:lnTo>
                  <a:lnTo>
                    <a:pt x="494" y="352"/>
                  </a:lnTo>
                  <a:lnTo>
                    <a:pt x="488" y="344"/>
                  </a:lnTo>
                  <a:lnTo>
                    <a:pt x="468" y="344"/>
                  </a:lnTo>
                  <a:lnTo>
                    <a:pt x="464" y="344"/>
                  </a:lnTo>
                  <a:lnTo>
                    <a:pt x="448" y="320"/>
                  </a:lnTo>
                  <a:lnTo>
                    <a:pt x="448" y="310"/>
                  </a:lnTo>
                  <a:lnTo>
                    <a:pt x="440" y="304"/>
                  </a:lnTo>
                  <a:lnTo>
                    <a:pt x="428" y="306"/>
                  </a:lnTo>
                  <a:lnTo>
                    <a:pt x="428" y="298"/>
                  </a:lnTo>
                  <a:lnTo>
                    <a:pt x="416" y="290"/>
                  </a:lnTo>
                  <a:lnTo>
                    <a:pt x="400" y="288"/>
                  </a:lnTo>
                  <a:lnTo>
                    <a:pt x="388" y="284"/>
                  </a:lnTo>
                  <a:lnTo>
                    <a:pt x="386" y="276"/>
                  </a:lnTo>
                  <a:lnTo>
                    <a:pt x="380" y="273"/>
                  </a:lnTo>
                  <a:lnTo>
                    <a:pt x="376" y="269"/>
                  </a:lnTo>
                  <a:lnTo>
                    <a:pt x="368" y="267"/>
                  </a:lnTo>
                  <a:lnTo>
                    <a:pt x="364" y="265"/>
                  </a:lnTo>
                  <a:lnTo>
                    <a:pt x="360" y="263"/>
                  </a:lnTo>
                  <a:lnTo>
                    <a:pt x="358" y="247"/>
                  </a:lnTo>
                  <a:lnTo>
                    <a:pt x="354" y="247"/>
                  </a:lnTo>
                  <a:lnTo>
                    <a:pt x="348" y="251"/>
                  </a:lnTo>
                  <a:lnTo>
                    <a:pt x="334" y="245"/>
                  </a:lnTo>
                  <a:lnTo>
                    <a:pt x="324" y="245"/>
                  </a:lnTo>
                  <a:lnTo>
                    <a:pt x="320" y="247"/>
                  </a:lnTo>
                  <a:lnTo>
                    <a:pt x="326" y="221"/>
                  </a:lnTo>
                  <a:lnTo>
                    <a:pt x="326" y="215"/>
                  </a:lnTo>
                  <a:lnTo>
                    <a:pt x="314" y="209"/>
                  </a:lnTo>
                  <a:lnTo>
                    <a:pt x="314" y="197"/>
                  </a:lnTo>
                  <a:lnTo>
                    <a:pt x="314" y="189"/>
                  </a:lnTo>
                  <a:lnTo>
                    <a:pt x="324" y="183"/>
                  </a:lnTo>
                  <a:lnTo>
                    <a:pt x="320" y="177"/>
                  </a:lnTo>
                  <a:lnTo>
                    <a:pt x="314" y="169"/>
                  </a:lnTo>
                  <a:lnTo>
                    <a:pt x="308" y="167"/>
                  </a:lnTo>
                  <a:lnTo>
                    <a:pt x="304" y="161"/>
                  </a:lnTo>
                  <a:lnTo>
                    <a:pt x="298" y="155"/>
                  </a:lnTo>
                  <a:lnTo>
                    <a:pt x="296" y="153"/>
                  </a:lnTo>
                  <a:lnTo>
                    <a:pt x="287" y="151"/>
                  </a:lnTo>
                  <a:lnTo>
                    <a:pt x="287" y="155"/>
                  </a:lnTo>
                  <a:lnTo>
                    <a:pt x="283" y="159"/>
                  </a:lnTo>
                  <a:lnTo>
                    <a:pt x="275" y="151"/>
                  </a:lnTo>
                  <a:lnTo>
                    <a:pt x="253" y="155"/>
                  </a:lnTo>
                  <a:lnTo>
                    <a:pt x="243" y="149"/>
                  </a:lnTo>
                  <a:lnTo>
                    <a:pt x="235" y="137"/>
                  </a:lnTo>
                  <a:lnTo>
                    <a:pt x="239" y="129"/>
                  </a:lnTo>
                  <a:lnTo>
                    <a:pt x="245" y="125"/>
                  </a:lnTo>
                  <a:lnTo>
                    <a:pt x="241" y="117"/>
                  </a:lnTo>
                  <a:lnTo>
                    <a:pt x="231" y="115"/>
                  </a:lnTo>
                  <a:lnTo>
                    <a:pt x="229" y="109"/>
                  </a:lnTo>
                  <a:lnTo>
                    <a:pt x="221" y="107"/>
                  </a:lnTo>
                  <a:lnTo>
                    <a:pt x="213" y="103"/>
                  </a:lnTo>
                  <a:lnTo>
                    <a:pt x="207" y="103"/>
                  </a:lnTo>
                  <a:lnTo>
                    <a:pt x="197" y="101"/>
                  </a:lnTo>
                  <a:lnTo>
                    <a:pt x="193" y="101"/>
                  </a:lnTo>
                  <a:lnTo>
                    <a:pt x="191" y="99"/>
                  </a:lnTo>
                  <a:lnTo>
                    <a:pt x="185" y="99"/>
                  </a:lnTo>
                  <a:lnTo>
                    <a:pt x="175" y="93"/>
                  </a:lnTo>
                  <a:lnTo>
                    <a:pt x="169" y="93"/>
                  </a:lnTo>
                  <a:lnTo>
                    <a:pt x="163" y="85"/>
                  </a:lnTo>
                  <a:lnTo>
                    <a:pt x="167" y="83"/>
                  </a:lnTo>
                  <a:lnTo>
                    <a:pt x="165" y="75"/>
                  </a:lnTo>
                  <a:lnTo>
                    <a:pt x="153" y="71"/>
                  </a:lnTo>
                  <a:lnTo>
                    <a:pt x="149" y="63"/>
                  </a:lnTo>
                  <a:lnTo>
                    <a:pt x="153" y="59"/>
                  </a:lnTo>
                  <a:lnTo>
                    <a:pt x="159" y="59"/>
                  </a:lnTo>
                  <a:lnTo>
                    <a:pt x="163" y="53"/>
                  </a:lnTo>
                  <a:lnTo>
                    <a:pt x="163" y="47"/>
                  </a:lnTo>
                  <a:lnTo>
                    <a:pt x="175" y="38"/>
                  </a:lnTo>
                  <a:lnTo>
                    <a:pt x="181" y="32"/>
                  </a:lnTo>
                  <a:lnTo>
                    <a:pt x="175" y="26"/>
                  </a:lnTo>
                  <a:lnTo>
                    <a:pt x="173" y="22"/>
                  </a:lnTo>
                  <a:lnTo>
                    <a:pt x="175" y="18"/>
                  </a:lnTo>
                  <a:lnTo>
                    <a:pt x="175" y="14"/>
                  </a:lnTo>
                  <a:lnTo>
                    <a:pt x="177" y="12"/>
                  </a:lnTo>
                  <a:lnTo>
                    <a:pt x="175" y="0"/>
                  </a:lnTo>
                  <a:lnTo>
                    <a:pt x="167" y="2"/>
                  </a:lnTo>
                  <a:lnTo>
                    <a:pt x="135" y="18"/>
                  </a:lnTo>
                  <a:lnTo>
                    <a:pt x="123" y="22"/>
                  </a:lnTo>
                  <a:lnTo>
                    <a:pt x="121" y="20"/>
                  </a:lnTo>
                  <a:lnTo>
                    <a:pt x="121" y="16"/>
                  </a:lnTo>
                  <a:lnTo>
                    <a:pt x="119" y="12"/>
                  </a:lnTo>
                  <a:lnTo>
                    <a:pt x="117" y="10"/>
                  </a:lnTo>
                  <a:lnTo>
                    <a:pt x="107" y="12"/>
                  </a:lnTo>
                  <a:lnTo>
                    <a:pt x="101" y="14"/>
                  </a:lnTo>
                  <a:lnTo>
                    <a:pt x="97" y="14"/>
                  </a:lnTo>
                  <a:lnTo>
                    <a:pt x="91" y="22"/>
                  </a:lnTo>
                  <a:lnTo>
                    <a:pt x="81" y="30"/>
                  </a:lnTo>
                  <a:lnTo>
                    <a:pt x="77" y="38"/>
                  </a:lnTo>
                  <a:lnTo>
                    <a:pt x="77" y="47"/>
                  </a:lnTo>
                  <a:lnTo>
                    <a:pt x="77" y="51"/>
                  </a:lnTo>
                  <a:lnTo>
                    <a:pt x="75" y="53"/>
                  </a:lnTo>
                  <a:lnTo>
                    <a:pt x="71" y="55"/>
                  </a:lnTo>
                  <a:lnTo>
                    <a:pt x="70" y="57"/>
                  </a:lnTo>
                  <a:lnTo>
                    <a:pt x="66" y="59"/>
                  </a:lnTo>
                  <a:lnTo>
                    <a:pt x="60" y="63"/>
                  </a:lnTo>
                  <a:lnTo>
                    <a:pt x="48" y="71"/>
                  </a:lnTo>
                  <a:lnTo>
                    <a:pt x="36" y="85"/>
                  </a:lnTo>
                  <a:lnTo>
                    <a:pt x="30" y="89"/>
                  </a:lnTo>
                  <a:lnTo>
                    <a:pt x="28" y="93"/>
                  </a:lnTo>
                  <a:lnTo>
                    <a:pt x="28" y="101"/>
                  </a:lnTo>
                  <a:lnTo>
                    <a:pt x="28" y="103"/>
                  </a:lnTo>
                  <a:lnTo>
                    <a:pt x="28" y="107"/>
                  </a:lnTo>
                  <a:lnTo>
                    <a:pt x="18" y="121"/>
                  </a:lnTo>
                  <a:lnTo>
                    <a:pt x="18" y="123"/>
                  </a:lnTo>
                  <a:lnTo>
                    <a:pt x="18" y="127"/>
                  </a:lnTo>
                  <a:lnTo>
                    <a:pt x="18" y="129"/>
                  </a:lnTo>
                  <a:lnTo>
                    <a:pt x="16" y="129"/>
                  </a:lnTo>
                  <a:lnTo>
                    <a:pt x="12" y="131"/>
                  </a:lnTo>
                  <a:lnTo>
                    <a:pt x="8" y="137"/>
                  </a:lnTo>
                  <a:lnTo>
                    <a:pt x="4" y="145"/>
                  </a:lnTo>
                  <a:lnTo>
                    <a:pt x="2" y="149"/>
                  </a:lnTo>
                  <a:lnTo>
                    <a:pt x="0" y="149"/>
                  </a:lnTo>
                  <a:lnTo>
                    <a:pt x="0" y="151"/>
                  </a:lnTo>
                  <a:lnTo>
                    <a:pt x="0" y="153"/>
                  </a:lnTo>
                  <a:lnTo>
                    <a:pt x="6" y="157"/>
                  </a:lnTo>
                  <a:lnTo>
                    <a:pt x="4" y="167"/>
                  </a:lnTo>
                  <a:lnTo>
                    <a:pt x="4" y="169"/>
                  </a:lnTo>
                  <a:lnTo>
                    <a:pt x="10" y="173"/>
                  </a:lnTo>
                  <a:lnTo>
                    <a:pt x="18" y="179"/>
                  </a:lnTo>
                  <a:lnTo>
                    <a:pt x="22" y="181"/>
                  </a:lnTo>
                  <a:lnTo>
                    <a:pt x="24" y="189"/>
                  </a:lnTo>
                  <a:lnTo>
                    <a:pt x="30" y="197"/>
                  </a:lnTo>
                  <a:lnTo>
                    <a:pt x="38" y="219"/>
                  </a:lnTo>
                  <a:lnTo>
                    <a:pt x="44" y="229"/>
                  </a:lnTo>
                  <a:lnTo>
                    <a:pt x="46" y="235"/>
                  </a:lnTo>
                  <a:lnTo>
                    <a:pt x="46" y="237"/>
                  </a:lnTo>
                  <a:lnTo>
                    <a:pt x="40" y="247"/>
                  </a:lnTo>
                  <a:lnTo>
                    <a:pt x="40" y="251"/>
                  </a:lnTo>
                  <a:lnTo>
                    <a:pt x="38" y="255"/>
                  </a:lnTo>
                  <a:lnTo>
                    <a:pt x="36" y="261"/>
                  </a:lnTo>
                  <a:lnTo>
                    <a:pt x="34" y="269"/>
                  </a:lnTo>
                  <a:lnTo>
                    <a:pt x="32" y="286"/>
                  </a:lnTo>
                  <a:lnTo>
                    <a:pt x="32" y="290"/>
                  </a:lnTo>
                  <a:lnTo>
                    <a:pt x="30" y="290"/>
                  </a:lnTo>
                  <a:lnTo>
                    <a:pt x="36" y="304"/>
                  </a:lnTo>
                  <a:lnTo>
                    <a:pt x="24" y="336"/>
                  </a:lnTo>
                  <a:lnTo>
                    <a:pt x="24" y="342"/>
                  </a:lnTo>
                  <a:lnTo>
                    <a:pt x="50" y="362"/>
                  </a:lnTo>
                  <a:lnTo>
                    <a:pt x="50" y="372"/>
                  </a:lnTo>
                  <a:lnTo>
                    <a:pt x="50" y="378"/>
                  </a:lnTo>
                  <a:lnTo>
                    <a:pt x="44" y="394"/>
                  </a:lnTo>
                  <a:lnTo>
                    <a:pt x="46" y="410"/>
                  </a:lnTo>
                  <a:lnTo>
                    <a:pt x="58" y="412"/>
                  </a:lnTo>
                  <a:lnTo>
                    <a:pt x="66" y="412"/>
                  </a:lnTo>
                  <a:lnTo>
                    <a:pt x="71" y="412"/>
                  </a:lnTo>
                  <a:lnTo>
                    <a:pt x="83" y="406"/>
                  </a:lnTo>
                  <a:lnTo>
                    <a:pt x="95" y="402"/>
                  </a:lnTo>
                  <a:lnTo>
                    <a:pt x="95" y="396"/>
                  </a:lnTo>
                  <a:lnTo>
                    <a:pt x="129" y="396"/>
                  </a:lnTo>
                  <a:lnTo>
                    <a:pt x="139" y="394"/>
                  </a:lnTo>
                  <a:lnTo>
                    <a:pt x="149" y="390"/>
                  </a:lnTo>
                  <a:lnTo>
                    <a:pt x="161" y="388"/>
                  </a:lnTo>
                  <a:lnTo>
                    <a:pt x="167" y="384"/>
                  </a:lnTo>
                  <a:lnTo>
                    <a:pt x="171" y="380"/>
                  </a:lnTo>
                  <a:lnTo>
                    <a:pt x="177" y="376"/>
                  </a:lnTo>
                  <a:lnTo>
                    <a:pt x="189" y="372"/>
                  </a:lnTo>
                  <a:lnTo>
                    <a:pt x="207" y="394"/>
                  </a:lnTo>
                  <a:lnTo>
                    <a:pt x="233" y="394"/>
                  </a:lnTo>
                  <a:lnTo>
                    <a:pt x="233" y="422"/>
                  </a:lnTo>
                  <a:lnTo>
                    <a:pt x="233" y="426"/>
                  </a:lnTo>
                  <a:lnTo>
                    <a:pt x="235" y="428"/>
                  </a:lnTo>
                  <a:lnTo>
                    <a:pt x="239" y="436"/>
                  </a:lnTo>
                  <a:lnTo>
                    <a:pt x="243" y="442"/>
                  </a:lnTo>
                  <a:lnTo>
                    <a:pt x="249" y="446"/>
                  </a:lnTo>
                  <a:lnTo>
                    <a:pt x="261" y="456"/>
                  </a:lnTo>
                  <a:lnTo>
                    <a:pt x="269" y="468"/>
                  </a:lnTo>
                  <a:lnTo>
                    <a:pt x="287" y="468"/>
                  </a:lnTo>
                  <a:lnTo>
                    <a:pt x="287" y="470"/>
                  </a:lnTo>
                  <a:lnTo>
                    <a:pt x="287" y="478"/>
                  </a:lnTo>
                  <a:lnTo>
                    <a:pt x="287" y="486"/>
                  </a:lnTo>
                  <a:lnTo>
                    <a:pt x="289" y="490"/>
                  </a:lnTo>
                  <a:lnTo>
                    <a:pt x="291" y="494"/>
                  </a:lnTo>
                  <a:lnTo>
                    <a:pt x="296" y="496"/>
                  </a:lnTo>
                  <a:lnTo>
                    <a:pt x="300" y="500"/>
                  </a:lnTo>
                  <a:lnTo>
                    <a:pt x="300" y="502"/>
                  </a:lnTo>
                  <a:lnTo>
                    <a:pt x="300" y="506"/>
                  </a:lnTo>
                  <a:lnTo>
                    <a:pt x="304" y="509"/>
                  </a:lnTo>
                  <a:lnTo>
                    <a:pt x="314" y="515"/>
                  </a:lnTo>
                  <a:lnTo>
                    <a:pt x="322" y="519"/>
                  </a:lnTo>
                  <a:lnTo>
                    <a:pt x="326" y="515"/>
                  </a:lnTo>
                  <a:lnTo>
                    <a:pt x="328" y="511"/>
                  </a:lnTo>
                  <a:lnTo>
                    <a:pt x="330" y="506"/>
                  </a:lnTo>
                  <a:lnTo>
                    <a:pt x="340" y="502"/>
                  </a:lnTo>
                  <a:lnTo>
                    <a:pt x="344" y="500"/>
                  </a:lnTo>
                  <a:lnTo>
                    <a:pt x="350" y="496"/>
                  </a:lnTo>
                  <a:lnTo>
                    <a:pt x="364" y="494"/>
                  </a:lnTo>
                  <a:lnTo>
                    <a:pt x="368" y="492"/>
                  </a:lnTo>
                  <a:lnTo>
                    <a:pt x="370" y="490"/>
                  </a:lnTo>
                  <a:lnTo>
                    <a:pt x="374" y="480"/>
                  </a:lnTo>
                  <a:lnTo>
                    <a:pt x="378" y="470"/>
                  </a:lnTo>
                  <a:lnTo>
                    <a:pt x="388" y="460"/>
                  </a:lnTo>
                  <a:lnTo>
                    <a:pt x="398" y="446"/>
                  </a:lnTo>
                  <a:lnTo>
                    <a:pt x="400" y="442"/>
                  </a:lnTo>
                  <a:lnTo>
                    <a:pt x="402" y="436"/>
                  </a:lnTo>
                  <a:lnTo>
                    <a:pt x="402" y="434"/>
                  </a:lnTo>
                  <a:lnTo>
                    <a:pt x="404" y="432"/>
                  </a:lnTo>
                  <a:lnTo>
                    <a:pt x="408" y="432"/>
                  </a:lnTo>
                  <a:lnTo>
                    <a:pt x="410" y="434"/>
                  </a:lnTo>
                  <a:lnTo>
                    <a:pt x="418" y="440"/>
                  </a:lnTo>
                  <a:lnTo>
                    <a:pt x="426" y="442"/>
                  </a:lnTo>
                  <a:lnTo>
                    <a:pt x="432" y="444"/>
                  </a:lnTo>
                  <a:lnTo>
                    <a:pt x="450" y="448"/>
                  </a:lnTo>
                  <a:lnTo>
                    <a:pt x="458" y="450"/>
                  </a:lnTo>
                  <a:lnTo>
                    <a:pt x="460" y="452"/>
                  </a:lnTo>
                  <a:lnTo>
                    <a:pt x="462" y="452"/>
                  </a:lnTo>
                  <a:lnTo>
                    <a:pt x="462" y="456"/>
                  </a:lnTo>
                  <a:lnTo>
                    <a:pt x="464" y="460"/>
                  </a:lnTo>
                  <a:lnTo>
                    <a:pt x="468" y="464"/>
                  </a:lnTo>
                  <a:lnTo>
                    <a:pt x="474" y="466"/>
                  </a:lnTo>
                  <a:lnTo>
                    <a:pt x="490" y="466"/>
                  </a:lnTo>
                  <a:lnTo>
                    <a:pt x="504" y="468"/>
                  </a:lnTo>
                  <a:lnTo>
                    <a:pt x="508" y="468"/>
                  </a:lnTo>
                  <a:lnTo>
                    <a:pt x="508" y="470"/>
                  </a:lnTo>
                  <a:lnTo>
                    <a:pt x="508" y="474"/>
                  </a:lnTo>
                  <a:lnTo>
                    <a:pt x="510" y="474"/>
                  </a:lnTo>
                  <a:lnTo>
                    <a:pt x="511" y="476"/>
                  </a:lnTo>
                  <a:lnTo>
                    <a:pt x="519" y="480"/>
                  </a:lnTo>
                  <a:lnTo>
                    <a:pt x="525" y="482"/>
                  </a:lnTo>
                  <a:lnTo>
                    <a:pt x="529" y="486"/>
                  </a:lnTo>
                  <a:lnTo>
                    <a:pt x="533" y="490"/>
                  </a:lnTo>
                  <a:lnTo>
                    <a:pt x="535" y="490"/>
                  </a:lnTo>
                  <a:lnTo>
                    <a:pt x="539" y="490"/>
                  </a:lnTo>
                  <a:lnTo>
                    <a:pt x="545" y="486"/>
                  </a:lnTo>
                  <a:lnTo>
                    <a:pt x="551" y="482"/>
                  </a:lnTo>
                  <a:lnTo>
                    <a:pt x="559" y="476"/>
                  </a:lnTo>
                  <a:lnTo>
                    <a:pt x="571" y="472"/>
                  </a:lnTo>
                  <a:lnTo>
                    <a:pt x="577" y="472"/>
                  </a:lnTo>
                  <a:lnTo>
                    <a:pt x="579" y="474"/>
                  </a:lnTo>
                  <a:lnTo>
                    <a:pt x="585" y="478"/>
                  </a:lnTo>
                  <a:lnTo>
                    <a:pt x="591" y="482"/>
                  </a:lnTo>
                  <a:lnTo>
                    <a:pt x="597" y="488"/>
                  </a:lnTo>
                  <a:lnTo>
                    <a:pt x="649" y="474"/>
                  </a:lnTo>
                  <a:lnTo>
                    <a:pt x="649" y="468"/>
                  </a:lnTo>
                  <a:lnTo>
                    <a:pt x="655" y="466"/>
                  </a:lnTo>
                  <a:lnTo>
                    <a:pt x="661" y="464"/>
                  </a:lnTo>
                  <a:lnTo>
                    <a:pt x="661" y="460"/>
                  </a:lnTo>
                  <a:lnTo>
                    <a:pt x="657" y="458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285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spcBef>
                  <a:spcPts val="600"/>
                </a:spcBef>
              </a:pPr>
              <a:endParaRPr lang="en-US">
                <a:solidFill>
                  <a:srgbClr val="3C3C3C"/>
                </a:solidFill>
                <a:latin typeface="GPN_DIN Condensed Regular"/>
              </a:endParaRPr>
            </a:p>
          </p:txBody>
        </p:sp>
        <p:sp>
          <p:nvSpPr>
            <p:cNvPr id="147" name="Freeform 102">
              <a:extLst>
                <a:ext uri="{FF2B5EF4-FFF2-40B4-BE49-F238E27FC236}">
                  <a16:creationId xmlns:a16="http://schemas.microsoft.com/office/drawing/2014/main" id="{EFABD097-0DA5-43F0-8548-4946EF5FE41E}"/>
                </a:ext>
              </a:extLst>
            </p:cNvPr>
            <p:cNvSpPr>
              <a:spLocks/>
            </p:cNvSpPr>
            <p:nvPr/>
          </p:nvSpPr>
          <p:spPr bwMode="auto">
            <a:xfrm>
              <a:off x="2092853" y="2123734"/>
              <a:ext cx="971250" cy="949930"/>
            </a:xfrm>
            <a:custGeom>
              <a:avLst/>
              <a:gdLst>
                <a:gd name="T0" fmla="*/ 334 w 410"/>
                <a:gd name="T1" fmla="*/ 126 h 401"/>
                <a:gd name="T2" fmla="*/ 332 w 410"/>
                <a:gd name="T3" fmla="*/ 104 h 401"/>
                <a:gd name="T4" fmla="*/ 332 w 410"/>
                <a:gd name="T5" fmla="*/ 86 h 401"/>
                <a:gd name="T6" fmla="*/ 326 w 410"/>
                <a:gd name="T7" fmla="*/ 64 h 401"/>
                <a:gd name="T8" fmla="*/ 322 w 410"/>
                <a:gd name="T9" fmla="*/ 52 h 401"/>
                <a:gd name="T10" fmla="*/ 293 w 410"/>
                <a:gd name="T11" fmla="*/ 52 h 401"/>
                <a:gd name="T12" fmla="*/ 263 w 410"/>
                <a:gd name="T13" fmla="*/ 46 h 401"/>
                <a:gd name="T14" fmla="*/ 235 w 410"/>
                <a:gd name="T15" fmla="*/ 46 h 401"/>
                <a:gd name="T16" fmla="*/ 223 w 410"/>
                <a:gd name="T17" fmla="*/ 70 h 401"/>
                <a:gd name="T18" fmla="*/ 197 w 410"/>
                <a:gd name="T19" fmla="*/ 72 h 401"/>
                <a:gd name="T20" fmla="*/ 187 w 410"/>
                <a:gd name="T21" fmla="*/ 48 h 401"/>
                <a:gd name="T22" fmla="*/ 187 w 410"/>
                <a:gd name="T23" fmla="*/ 14 h 401"/>
                <a:gd name="T24" fmla="*/ 179 w 410"/>
                <a:gd name="T25" fmla="*/ 2 h 401"/>
                <a:gd name="T26" fmla="*/ 171 w 410"/>
                <a:gd name="T27" fmla="*/ 4 h 401"/>
                <a:gd name="T28" fmla="*/ 159 w 410"/>
                <a:gd name="T29" fmla="*/ 2 h 401"/>
                <a:gd name="T30" fmla="*/ 153 w 410"/>
                <a:gd name="T31" fmla="*/ 38 h 401"/>
                <a:gd name="T32" fmla="*/ 159 w 410"/>
                <a:gd name="T33" fmla="*/ 46 h 401"/>
                <a:gd name="T34" fmla="*/ 147 w 410"/>
                <a:gd name="T35" fmla="*/ 64 h 401"/>
                <a:gd name="T36" fmla="*/ 129 w 410"/>
                <a:gd name="T37" fmla="*/ 66 h 401"/>
                <a:gd name="T38" fmla="*/ 119 w 410"/>
                <a:gd name="T39" fmla="*/ 52 h 401"/>
                <a:gd name="T40" fmla="*/ 107 w 410"/>
                <a:gd name="T41" fmla="*/ 42 h 401"/>
                <a:gd name="T42" fmla="*/ 66 w 410"/>
                <a:gd name="T43" fmla="*/ 66 h 401"/>
                <a:gd name="T44" fmla="*/ 62 w 410"/>
                <a:gd name="T45" fmla="*/ 88 h 401"/>
                <a:gd name="T46" fmla="*/ 70 w 410"/>
                <a:gd name="T47" fmla="*/ 106 h 401"/>
                <a:gd name="T48" fmla="*/ 52 w 410"/>
                <a:gd name="T49" fmla="*/ 114 h 401"/>
                <a:gd name="T50" fmla="*/ 40 w 410"/>
                <a:gd name="T51" fmla="*/ 138 h 401"/>
                <a:gd name="T52" fmla="*/ 20 w 410"/>
                <a:gd name="T53" fmla="*/ 148 h 401"/>
                <a:gd name="T54" fmla="*/ 6 w 410"/>
                <a:gd name="T55" fmla="*/ 172 h 401"/>
                <a:gd name="T56" fmla="*/ 2 w 410"/>
                <a:gd name="T57" fmla="*/ 200 h 401"/>
                <a:gd name="T58" fmla="*/ 14 w 410"/>
                <a:gd name="T59" fmla="*/ 211 h 401"/>
                <a:gd name="T60" fmla="*/ 30 w 410"/>
                <a:gd name="T61" fmla="*/ 235 h 401"/>
                <a:gd name="T62" fmla="*/ 40 w 410"/>
                <a:gd name="T63" fmla="*/ 257 h 401"/>
                <a:gd name="T64" fmla="*/ 58 w 410"/>
                <a:gd name="T65" fmla="*/ 257 h 401"/>
                <a:gd name="T66" fmla="*/ 82 w 410"/>
                <a:gd name="T67" fmla="*/ 287 h 401"/>
                <a:gd name="T68" fmla="*/ 90 w 410"/>
                <a:gd name="T69" fmla="*/ 299 h 401"/>
                <a:gd name="T70" fmla="*/ 107 w 410"/>
                <a:gd name="T71" fmla="*/ 299 h 401"/>
                <a:gd name="T72" fmla="*/ 119 w 410"/>
                <a:gd name="T73" fmla="*/ 323 h 401"/>
                <a:gd name="T74" fmla="*/ 141 w 410"/>
                <a:gd name="T75" fmla="*/ 339 h 401"/>
                <a:gd name="T76" fmla="*/ 159 w 410"/>
                <a:gd name="T77" fmla="*/ 369 h 401"/>
                <a:gd name="T78" fmla="*/ 179 w 410"/>
                <a:gd name="T79" fmla="*/ 389 h 401"/>
                <a:gd name="T80" fmla="*/ 221 w 410"/>
                <a:gd name="T81" fmla="*/ 401 h 401"/>
                <a:gd name="T82" fmla="*/ 265 w 410"/>
                <a:gd name="T83" fmla="*/ 359 h 401"/>
                <a:gd name="T84" fmla="*/ 265 w 410"/>
                <a:gd name="T85" fmla="*/ 317 h 401"/>
                <a:gd name="T86" fmla="*/ 241 w 410"/>
                <a:gd name="T87" fmla="*/ 327 h 401"/>
                <a:gd name="T88" fmla="*/ 223 w 410"/>
                <a:gd name="T89" fmla="*/ 319 h 401"/>
                <a:gd name="T90" fmla="*/ 227 w 410"/>
                <a:gd name="T91" fmla="*/ 311 h 401"/>
                <a:gd name="T92" fmla="*/ 255 w 410"/>
                <a:gd name="T93" fmla="*/ 287 h 401"/>
                <a:gd name="T94" fmla="*/ 273 w 410"/>
                <a:gd name="T95" fmla="*/ 259 h 401"/>
                <a:gd name="T96" fmla="*/ 275 w 410"/>
                <a:gd name="T97" fmla="*/ 233 h 401"/>
                <a:gd name="T98" fmla="*/ 269 w 410"/>
                <a:gd name="T99" fmla="*/ 207 h 401"/>
                <a:gd name="T100" fmla="*/ 305 w 410"/>
                <a:gd name="T101" fmla="*/ 225 h 401"/>
                <a:gd name="T102" fmla="*/ 322 w 410"/>
                <a:gd name="T103" fmla="*/ 247 h 401"/>
                <a:gd name="T104" fmla="*/ 344 w 410"/>
                <a:gd name="T105" fmla="*/ 253 h 401"/>
                <a:gd name="T106" fmla="*/ 388 w 410"/>
                <a:gd name="T107" fmla="*/ 263 h 401"/>
                <a:gd name="T108" fmla="*/ 410 w 410"/>
                <a:gd name="T109" fmla="*/ 186 h 401"/>
                <a:gd name="T110" fmla="*/ 378 w 410"/>
                <a:gd name="T111" fmla="*/ 182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410" h="401">
                  <a:moveTo>
                    <a:pt x="378" y="182"/>
                  </a:moveTo>
                  <a:lnTo>
                    <a:pt x="356" y="172"/>
                  </a:lnTo>
                  <a:lnTo>
                    <a:pt x="342" y="150"/>
                  </a:lnTo>
                  <a:lnTo>
                    <a:pt x="334" y="126"/>
                  </a:lnTo>
                  <a:lnTo>
                    <a:pt x="332" y="110"/>
                  </a:lnTo>
                  <a:lnTo>
                    <a:pt x="332" y="102"/>
                  </a:lnTo>
                  <a:lnTo>
                    <a:pt x="332" y="102"/>
                  </a:lnTo>
                  <a:lnTo>
                    <a:pt x="332" y="104"/>
                  </a:lnTo>
                  <a:lnTo>
                    <a:pt x="330" y="102"/>
                  </a:lnTo>
                  <a:lnTo>
                    <a:pt x="330" y="102"/>
                  </a:lnTo>
                  <a:lnTo>
                    <a:pt x="330" y="94"/>
                  </a:lnTo>
                  <a:lnTo>
                    <a:pt x="332" y="86"/>
                  </a:lnTo>
                  <a:lnTo>
                    <a:pt x="332" y="76"/>
                  </a:lnTo>
                  <a:lnTo>
                    <a:pt x="332" y="72"/>
                  </a:lnTo>
                  <a:lnTo>
                    <a:pt x="330" y="68"/>
                  </a:lnTo>
                  <a:lnTo>
                    <a:pt x="326" y="64"/>
                  </a:lnTo>
                  <a:lnTo>
                    <a:pt x="322" y="60"/>
                  </a:lnTo>
                  <a:lnTo>
                    <a:pt x="322" y="56"/>
                  </a:lnTo>
                  <a:lnTo>
                    <a:pt x="322" y="52"/>
                  </a:lnTo>
                  <a:lnTo>
                    <a:pt x="322" y="52"/>
                  </a:lnTo>
                  <a:lnTo>
                    <a:pt x="311" y="52"/>
                  </a:lnTo>
                  <a:lnTo>
                    <a:pt x="301" y="56"/>
                  </a:lnTo>
                  <a:lnTo>
                    <a:pt x="297" y="56"/>
                  </a:lnTo>
                  <a:lnTo>
                    <a:pt x="293" y="52"/>
                  </a:lnTo>
                  <a:lnTo>
                    <a:pt x="285" y="48"/>
                  </a:lnTo>
                  <a:lnTo>
                    <a:pt x="277" y="48"/>
                  </a:lnTo>
                  <a:lnTo>
                    <a:pt x="271" y="48"/>
                  </a:lnTo>
                  <a:lnTo>
                    <a:pt x="263" y="46"/>
                  </a:lnTo>
                  <a:lnTo>
                    <a:pt x="255" y="44"/>
                  </a:lnTo>
                  <a:lnTo>
                    <a:pt x="249" y="44"/>
                  </a:lnTo>
                  <a:lnTo>
                    <a:pt x="245" y="44"/>
                  </a:lnTo>
                  <a:lnTo>
                    <a:pt x="235" y="46"/>
                  </a:lnTo>
                  <a:lnTo>
                    <a:pt x="231" y="52"/>
                  </a:lnTo>
                  <a:lnTo>
                    <a:pt x="227" y="58"/>
                  </a:lnTo>
                  <a:lnTo>
                    <a:pt x="225" y="64"/>
                  </a:lnTo>
                  <a:lnTo>
                    <a:pt x="223" y="70"/>
                  </a:lnTo>
                  <a:lnTo>
                    <a:pt x="221" y="76"/>
                  </a:lnTo>
                  <a:lnTo>
                    <a:pt x="217" y="82"/>
                  </a:lnTo>
                  <a:lnTo>
                    <a:pt x="201" y="80"/>
                  </a:lnTo>
                  <a:lnTo>
                    <a:pt x="197" y="72"/>
                  </a:lnTo>
                  <a:lnTo>
                    <a:pt x="193" y="66"/>
                  </a:lnTo>
                  <a:lnTo>
                    <a:pt x="189" y="62"/>
                  </a:lnTo>
                  <a:lnTo>
                    <a:pt x="189" y="58"/>
                  </a:lnTo>
                  <a:lnTo>
                    <a:pt x="187" y="48"/>
                  </a:lnTo>
                  <a:lnTo>
                    <a:pt x="185" y="40"/>
                  </a:lnTo>
                  <a:lnTo>
                    <a:pt x="183" y="34"/>
                  </a:lnTo>
                  <a:lnTo>
                    <a:pt x="183" y="26"/>
                  </a:lnTo>
                  <a:lnTo>
                    <a:pt x="187" y="14"/>
                  </a:lnTo>
                  <a:lnTo>
                    <a:pt x="187" y="6"/>
                  </a:lnTo>
                  <a:lnTo>
                    <a:pt x="183" y="4"/>
                  </a:lnTo>
                  <a:lnTo>
                    <a:pt x="181" y="2"/>
                  </a:lnTo>
                  <a:lnTo>
                    <a:pt x="179" y="2"/>
                  </a:lnTo>
                  <a:lnTo>
                    <a:pt x="177" y="2"/>
                  </a:lnTo>
                  <a:lnTo>
                    <a:pt x="175" y="6"/>
                  </a:lnTo>
                  <a:lnTo>
                    <a:pt x="173" y="6"/>
                  </a:lnTo>
                  <a:lnTo>
                    <a:pt x="171" y="4"/>
                  </a:lnTo>
                  <a:lnTo>
                    <a:pt x="165" y="2"/>
                  </a:lnTo>
                  <a:lnTo>
                    <a:pt x="163" y="0"/>
                  </a:lnTo>
                  <a:lnTo>
                    <a:pt x="161" y="0"/>
                  </a:lnTo>
                  <a:lnTo>
                    <a:pt x="159" y="2"/>
                  </a:lnTo>
                  <a:lnTo>
                    <a:pt x="155" y="16"/>
                  </a:lnTo>
                  <a:lnTo>
                    <a:pt x="153" y="22"/>
                  </a:lnTo>
                  <a:lnTo>
                    <a:pt x="153" y="28"/>
                  </a:lnTo>
                  <a:lnTo>
                    <a:pt x="153" y="38"/>
                  </a:lnTo>
                  <a:lnTo>
                    <a:pt x="155" y="42"/>
                  </a:lnTo>
                  <a:lnTo>
                    <a:pt x="155" y="44"/>
                  </a:lnTo>
                  <a:lnTo>
                    <a:pt x="159" y="44"/>
                  </a:lnTo>
                  <a:lnTo>
                    <a:pt x="159" y="46"/>
                  </a:lnTo>
                  <a:lnTo>
                    <a:pt x="159" y="48"/>
                  </a:lnTo>
                  <a:lnTo>
                    <a:pt x="157" y="52"/>
                  </a:lnTo>
                  <a:lnTo>
                    <a:pt x="153" y="60"/>
                  </a:lnTo>
                  <a:lnTo>
                    <a:pt x="147" y="64"/>
                  </a:lnTo>
                  <a:lnTo>
                    <a:pt x="143" y="66"/>
                  </a:lnTo>
                  <a:lnTo>
                    <a:pt x="141" y="66"/>
                  </a:lnTo>
                  <a:lnTo>
                    <a:pt x="133" y="64"/>
                  </a:lnTo>
                  <a:lnTo>
                    <a:pt x="129" y="66"/>
                  </a:lnTo>
                  <a:lnTo>
                    <a:pt x="125" y="64"/>
                  </a:lnTo>
                  <a:lnTo>
                    <a:pt x="121" y="64"/>
                  </a:lnTo>
                  <a:lnTo>
                    <a:pt x="121" y="62"/>
                  </a:lnTo>
                  <a:lnTo>
                    <a:pt x="119" y="52"/>
                  </a:lnTo>
                  <a:lnTo>
                    <a:pt x="117" y="42"/>
                  </a:lnTo>
                  <a:lnTo>
                    <a:pt x="117" y="34"/>
                  </a:lnTo>
                  <a:lnTo>
                    <a:pt x="111" y="40"/>
                  </a:lnTo>
                  <a:lnTo>
                    <a:pt x="107" y="42"/>
                  </a:lnTo>
                  <a:lnTo>
                    <a:pt x="98" y="42"/>
                  </a:lnTo>
                  <a:lnTo>
                    <a:pt x="92" y="36"/>
                  </a:lnTo>
                  <a:lnTo>
                    <a:pt x="82" y="52"/>
                  </a:lnTo>
                  <a:lnTo>
                    <a:pt x="66" y="66"/>
                  </a:lnTo>
                  <a:lnTo>
                    <a:pt x="64" y="76"/>
                  </a:lnTo>
                  <a:lnTo>
                    <a:pt x="62" y="84"/>
                  </a:lnTo>
                  <a:lnTo>
                    <a:pt x="62" y="86"/>
                  </a:lnTo>
                  <a:lnTo>
                    <a:pt x="62" y="88"/>
                  </a:lnTo>
                  <a:lnTo>
                    <a:pt x="68" y="96"/>
                  </a:lnTo>
                  <a:lnTo>
                    <a:pt x="70" y="102"/>
                  </a:lnTo>
                  <a:lnTo>
                    <a:pt x="70" y="104"/>
                  </a:lnTo>
                  <a:lnTo>
                    <a:pt x="70" y="106"/>
                  </a:lnTo>
                  <a:lnTo>
                    <a:pt x="68" y="106"/>
                  </a:lnTo>
                  <a:lnTo>
                    <a:pt x="62" y="110"/>
                  </a:lnTo>
                  <a:lnTo>
                    <a:pt x="58" y="112"/>
                  </a:lnTo>
                  <a:lnTo>
                    <a:pt x="52" y="114"/>
                  </a:lnTo>
                  <a:lnTo>
                    <a:pt x="50" y="116"/>
                  </a:lnTo>
                  <a:lnTo>
                    <a:pt x="48" y="126"/>
                  </a:lnTo>
                  <a:lnTo>
                    <a:pt x="44" y="132"/>
                  </a:lnTo>
                  <a:lnTo>
                    <a:pt x="40" y="138"/>
                  </a:lnTo>
                  <a:lnTo>
                    <a:pt x="36" y="142"/>
                  </a:lnTo>
                  <a:lnTo>
                    <a:pt x="34" y="142"/>
                  </a:lnTo>
                  <a:lnTo>
                    <a:pt x="24" y="148"/>
                  </a:lnTo>
                  <a:lnTo>
                    <a:pt x="20" y="148"/>
                  </a:lnTo>
                  <a:lnTo>
                    <a:pt x="16" y="154"/>
                  </a:lnTo>
                  <a:lnTo>
                    <a:pt x="12" y="158"/>
                  </a:lnTo>
                  <a:lnTo>
                    <a:pt x="8" y="164"/>
                  </a:lnTo>
                  <a:lnTo>
                    <a:pt x="6" y="172"/>
                  </a:lnTo>
                  <a:lnTo>
                    <a:pt x="2" y="178"/>
                  </a:lnTo>
                  <a:lnTo>
                    <a:pt x="0" y="184"/>
                  </a:lnTo>
                  <a:lnTo>
                    <a:pt x="0" y="190"/>
                  </a:lnTo>
                  <a:lnTo>
                    <a:pt x="2" y="200"/>
                  </a:lnTo>
                  <a:lnTo>
                    <a:pt x="2" y="204"/>
                  </a:lnTo>
                  <a:lnTo>
                    <a:pt x="6" y="205"/>
                  </a:lnTo>
                  <a:lnTo>
                    <a:pt x="12" y="209"/>
                  </a:lnTo>
                  <a:lnTo>
                    <a:pt x="14" y="211"/>
                  </a:lnTo>
                  <a:lnTo>
                    <a:pt x="18" y="223"/>
                  </a:lnTo>
                  <a:lnTo>
                    <a:pt x="20" y="227"/>
                  </a:lnTo>
                  <a:lnTo>
                    <a:pt x="24" y="231"/>
                  </a:lnTo>
                  <a:lnTo>
                    <a:pt x="30" y="235"/>
                  </a:lnTo>
                  <a:lnTo>
                    <a:pt x="36" y="243"/>
                  </a:lnTo>
                  <a:lnTo>
                    <a:pt x="36" y="249"/>
                  </a:lnTo>
                  <a:lnTo>
                    <a:pt x="38" y="253"/>
                  </a:lnTo>
                  <a:lnTo>
                    <a:pt x="40" y="257"/>
                  </a:lnTo>
                  <a:lnTo>
                    <a:pt x="42" y="257"/>
                  </a:lnTo>
                  <a:lnTo>
                    <a:pt x="52" y="255"/>
                  </a:lnTo>
                  <a:lnTo>
                    <a:pt x="54" y="255"/>
                  </a:lnTo>
                  <a:lnTo>
                    <a:pt x="58" y="257"/>
                  </a:lnTo>
                  <a:lnTo>
                    <a:pt x="68" y="271"/>
                  </a:lnTo>
                  <a:lnTo>
                    <a:pt x="72" y="277"/>
                  </a:lnTo>
                  <a:lnTo>
                    <a:pt x="76" y="281"/>
                  </a:lnTo>
                  <a:lnTo>
                    <a:pt x="82" y="287"/>
                  </a:lnTo>
                  <a:lnTo>
                    <a:pt x="84" y="291"/>
                  </a:lnTo>
                  <a:lnTo>
                    <a:pt x="88" y="295"/>
                  </a:lnTo>
                  <a:lnTo>
                    <a:pt x="88" y="299"/>
                  </a:lnTo>
                  <a:lnTo>
                    <a:pt x="90" y="299"/>
                  </a:lnTo>
                  <a:lnTo>
                    <a:pt x="96" y="297"/>
                  </a:lnTo>
                  <a:lnTo>
                    <a:pt x="100" y="297"/>
                  </a:lnTo>
                  <a:lnTo>
                    <a:pt x="103" y="297"/>
                  </a:lnTo>
                  <a:lnTo>
                    <a:pt x="107" y="299"/>
                  </a:lnTo>
                  <a:lnTo>
                    <a:pt x="111" y="305"/>
                  </a:lnTo>
                  <a:lnTo>
                    <a:pt x="113" y="313"/>
                  </a:lnTo>
                  <a:lnTo>
                    <a:pt x="117" y="319"/>
                  </a:lnTo>
                  <a:lnTo>
                    <a:pt x="119" y="323"/>
                  </a:lnTo>
                  <a:lnTo>
                    <a:pt x="129" y="331"/>
                  </a:lnTo>
                  <a:lnTo>
                    <a:pt x="141" y="323"/>
                  </a:lnTo>
                  <a:lnTo>
                    <a:pt x="149" y="335"/>
                  </a:lnTo>
                  <a:lnTo>
                    <a:pt x="141" y="339"/>
                  </a:lnTo>
                  <a:lnTo>
                    <a:pt x="151" y="351"/>
                  </a:lnTo>
                  <a:lnTo>
                    <a:pt x="159" y="357"/>
                  </a:lnTo>
                  <a:lnTo>
                    <a:pt x="159" y="367"/>
                  </a:lnTo>
                  <a:lnTo>
                    <a:pt x="159" y="369"/>
                  </a:lnTo>
                  <a:lnTo>
                    <a:pt x="159" y="369"/>
                  </a:lnTo>
                  <a:lnTo>
                    <a:pt x="171" y="367"/>
                  </a:lnTo>
                  <a:lnTo>
                    <a:pt x="183" y="381"/>
                  </a:lnTo>
                  <a:lnTo>
                    <a:pt x="179" y="389"/>
                  </a:lnTo>
                  <a:lnTo>
                    <a:pt x="183" y="395"/>
                  </a:lnTo>
                  <a:lnTo>
                    <a:pt x="187" y="393"/>
                  </a:lnTo>
                  <a:lnTo>
                    <a:pt x="197" y="391"/>
                  </a:lnTo>
                  <a:lnTo>
                    <a:pt x="221" y="401"/>
                  </a:lnTo>
                  <a:lnTo>
                    <a:pt x="241" y="387"/>
                  </a:lnTo>
                  <a:lnTo>
                    <a:pt x="235" y="373"/>
                  </a:lnTo>
                  <a:lnTo>
                    <a:pt x="257" y="359"/>
                  </a:lnTo>
                  <a:lnTo>
                    <a:pt x="265" y="359"/>
                  </a:lnTo>
                  <a:lnTo>
                    <a:pt x="291" y="339"/>
                  </a:lnTo>
                  <a:lnTo>
                    <a:pt x="275" y="319"/>
                  </a:lnTo>
                  <a:lnTo>
                    <a:pt x="269" y="323"/>
                  </a:lnTo>
                  <a:lnTo>
                    <a:pt x="265" y="317"/>
                  </a:lnTo>
                  <a:lnTo>
                    <a:pt x="249" y="325"/>
                  </a:lnTo>
                  <a:lnTo>
                    <a:pt x="251" y="331"/>
                  </a:lnTo>
                  <a:lnTo>
                    <a:pt x="245" y="335"/>
                  </a:lnTo>
                  <a:lnTo>
                    <a:pt x="241" y="327"/>
                  </a:lnTo>
                  <a:lnTo>
                    <a:pt x="233" y="323"/>
                  </a:lnTo>
                  <a:lnTo>
                    <a:pt x="227" y="325"/>
                  </a:lnTo>
                  <a:lnTo>
                    <a:pt x="225" y="321"/>
                  </a:lnTo>
                  <a:lnTo>
                    <a:pt x="223" y="319"/>
                  </a:lnTo>
                  <a:lnTo>
                    <a:pt x="229" y="317"/>
                  </a:lnTo>
                  <a:lnTo>
                    <a:pt x="227" y="315"/>
                  </a:lnTo>
                  <a:lnTo>
                    <a:pt x="227" y="313"/>
                  </a:lnTo>
                  <a:lnTo>
                    <a:pt x="227" y="311"/>
                  </a:lnTo>
                  <a:lnTo>
                    <a:pt x="231" y="305"/>
                  </a:lnTo>
                  <a:lnTo>
                    <a:pt x="239" y="299"/>
                  </a:lnTo>
                  <a:lnTo>
                    <a:pt x="245" y="289"/>
                  </a:lnTo>
                  <a:lnTo>
                    <a:pt x="255" y="287"/>
                  </a:lnTo>
                  <a:lnTo>
                    <a:pt x="265" y="287"/>
                  </a:lnTo>
                  <a:lnTo>
                    <a:pt x="267" y="287"/>
                  </a:lnTo>
                  <a:lnTo>
                    <a:pt x="263" y="271"/>
                  </a:lnTo>
                  <a:lnTo>
                    <a:pt x="273" y="259"/>
                  </a:lnTo>
                  <a:lnTo>
                    <a:pt x="275" y="251"/>
                  </a:lnTo>
                  <a:lnTo>
                    <a:pt x="277" y="245"/>
                  </a:lnTo>
                  <a:lnTo>
                    <a:pt x="277" y="241"/>
                  </a:lnTo>
                  <a:lnTo>
                    <a:pt x="275" y="233"/>
                  </a:lnTo>
                  <a:lnTo>
                    <a:pt x="273" y="227"/>
                  </a:lnTo>
                  <a:lnTo>
                    <a:pt x="269" y="219"/>
                  </a:lnTo>
                  <a:lnTo>
                    <a:pt x="269" y="209"/>
                  </a:lnTo>
                  <a:lnTo>
                    <a:pt x="269" y="207"/>
                  </a:lnTo>
                  <a:lnTo>
                    <a:pt x="271" y="205"/>
                  </a:lnTo>
                  <a:lnTo>
                    <a:pt x="273" y="202"/>
                  </a:lnTo>
                  <a:lnTo>
                    <a:pt x="295" y="213"/>
                  </a:lnTo>
                  <a:lnTo>
                    <a:pt x="305" y="225"/>
                  </a:lnTo>
                  <a:lnTo>
                    <a:pt x="322" y="235"/>
                  </a:lnTo>
                  <a:lnTo>
                    <a:pt x="322" y="241"/>
                  </a:lnTo>
                  <a:lnTo>
                    <a:pt x="322" y="245"/>
                  </a:lnTo>
                  <a:lnTo>
                    <a:pt x="322" y="247"/>
                  </a:lnTo>
                  <a:lnTo>
                    <a:pt x="324" y="255"/>
                  </a:lnTo>
                  <a:lnTo>
                    <a:pt x="332" y="251"/>
                  </a:lnTo>
                  <a:lnTo>
                    <a:pt x="338" y="257"/>
                  </a:lnTo>
                  <a:lnTo>
                    <a:pt x="344" y="253"/>
                  </a:lnTo>
                  <a:lnTo>
                    <a:pt x="354" y="265"/>
                  </a:lnTo>
                  <a:lnTo>
                    <a:pt x="362" y="263"/>
                  </a:lnTo>
                  <a:lnTo>
                    <a:pt x="376" y="275"/>
                  </a:lnTo>
                  <a:lnTo>
                    <a:pt x="388" y="263"/>
                  </a:lnTo>
                  <a:lnTo>
                    <a:pt x="384" y="253"/>
                  </a:lnTo>
                  <a:lnTo>
                    <a:pt x="390" y="231"/>
                  </a:lnTo>
                  <a:lnTo>
                    <a:pt x="380" y="221"/>
                  </a:lnTo>
                  <a:lnTo>
                    <a:pt x="410" y="186"/>
                  </a:lnTo>
                  <a:lnTo>
                    <a:pt x="394" y="182"/>
                  </a:lnTo>
                  <a:lnTo>
                    <a:pt x="378" y="182"/>
                  </a:lnTo>
                  <a:lnTo>
                    <a:pt x="378" y="182"/>
                  </a:lnTo>
                  <a:lnTo>
                    <a:pt x="378" y="182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5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GPN_DIN Condensed Regular"/>
                <a:ea typeface="+mn-ea"/>
                <a:cs typeface="+mn-cs"/>
              </a:endParaRPr>
            </a:p>
          </p:txBody>
        </p:sp>
        <p:sp>
          <p:nvSpPr>
            <p:cNvPr id="148" name="Freeform 103">
              <a:extLst>
                <a:ext uri="{FF2B5EF4-FFF2-40B4-BE49-F238E27FC236}">
                  <a16:creationId xmlns:a16="http://schemas.microsoft.com/office/drawing/2014/main" id="{B020FE01-D5EB-4D3D-894B-51B112DA11BB}"/>
                </a:ext>
              </a:extLst>
            </p:cNvPr>
            <p:cNvSpPr>
              <a:spLocks/>
            </p:cNvSpPr>
            <p:nvPr/>
          </p:nvSpPr>
          <p:spPr bwMode="auto">
            <a:xfrm>
              <a:off x="2879328" y="2085832"/>
              <a:ext cx="1156024" cy="803058"/>
            </a:xfrm>
            <a:custGeom>
              <a:avLst/>
              <a:gdLst>
                <a:gd name="T0" fmla="*/ 480 w 488"/>
                <a:gd name="T1" fmla="*/ 269 h 339"/>
                <a:gd name="T2" fmla="*/ 470 w 488"/>
                <a:gd name="T3" fmla="*/ 235 h 339"/>
                <a:gd name="T4" fmla="*/ 440 w 488"/>
                <a:gd name="T5" fmla="*/ 204 h 339"/>
                <a:gd name="T6" fmla="*/ 427 w 488"/>
                <a:gd name="T7" fmla="*/ 190 h 339"/>
                <a:gd name="T8" fmla="*/ 413 w 488"/>
                <a:gd name="T9" fmla="*/ 196 h 339"/>
                <a:gd name="T10" fmla="*/ 405 w 488"/>
                <a:gd name="T11" fmla="*/ 206 h 339"/>
                <a:gd name="T12" fmla="*/ 399 w 488"/>
                <a:gd name="T13" fmla="*/ 233 h 339"/>
                <a:gd name="T14" fmla="*/ 373 w 488"/>
                <a:gd name="T15" fmla="*/ 239 h 339"/>
                <a:gd name="T16" fmla="*/ 359 w 488"/>
                <a:gd name="T17" fmla="*/ 249 h 339"/>
                <a:gd name="T18" fmla="*/ 349 w 488"/>
                <a:gd name="T19" fmla="*/ 237 h 339"/>
                <a:gd name="T20" fmla="*/ 359 w 488"/>
                <a:gd name="T21" fmla="*/ 225 h 339"/>
                <a:gd name="T22" fmla="*/ 367 w 488"/>
                <a:gd name="T23" fmla="*/ 216 h 339"/>
                <a:gd name="T24" fmla="*/ 341 w 488"/>
                <a:gd name="T25" fmla="*/ 206 h 339"/>
                <a:gd name="T26" fmla="*/ 313 w 488"/>
                <a:gd name="T27" fmla="*/ 202 h 339"/>
                <a:gd name="T28" fmla="*/ 289 w 488"/>
                <a:gd name="T29" fmla="*/ 190 h 339"/>
                <a:gd name="T30" fmla="*/ 265 w 488"/>
                <a:gd name="T31" fmla="*/ 190 h 339"/>
                <a:gd name="T32" fmla="*/ 241 w 488"/>
                <a:gd name="T33" fmla="*/ 174 h 339"/>
                <a:gd name="T34" fmla="*/ 245 w 488"/>
                <a:gd name="T35" fmla="*/ 170 h 339"/>
                <a:gd name="T36" fmla="*/ 259 w 488"/>
                <a:gd name="T37" fmla="*/ 172 h 339"/>
                <a:gd name="T38" fmla="*/ 273 w 488"/>
                <a:gd name="T39" fmla="*/ 152 h 339"/>
                <a:gd name="T40" fmla="*/ 259 w 488"/>
                <a:gd name="T41" fmla="*/ 142 h 339"/>
                <a:gd name="T42" fmla="*/ 152 w 488"/>
                <a:gd name="T43" fmla="*/ 126 h 339"/>
                <a:gd name="T44" fmla="*/ 126 w 488"/>
                <a:gd name="T45" fmla="*/ 120 h 339"/>
                <a:gd name="T46" fmla="*/ 108 w 488"/>
                <a:gd name="T47" fmla="*/ 136 h 339"/>
                <a:gd name="T48" fmla="*/ 92 w 488"/>
                <a:gd name="T49" fmla="*/ 142 h 339"/>
                <a:gd name="T50" fmla="*/ 72 w 488"/>
                <a:gd name="T51" fmla="*/ 128 h 339"/>
                <a:gd name="T52" fmla="*/ 68 w 488"/>
                <a:gd name="T53" fmla="*/ 104 h 339"/>
                <a:gd name="T54" fmla="*/ 72 w 488"/>
                <a:gd name="T55" fmla="*/ 78 h 339"/>
                <a:gd name="T56" fmla="*/ 94 w 488"/>
                <a:gd name="T57" fmla="*/ 74 h 339"/>
                <a:gd name="T58" fmla="*/ 116 w 488"/>
                <a:gd name="T59" fmla="*/ 90 h 339"/>
                <a:gd name="T60" fmla="*/ 130 w 488"/>
                <a:gd name="T61" fmla="*/ 68 h 339"/>
                <a:gd name="T62" fmla="*/ 126 w 488"/>
                <a:gd name="T63" fmla="*/ 42 h 339"/>
                <a:gd name="T64" fmla="*/ 110 w 488"/>
                <a:gd name="T65" fmla="*/ 18 h 339"/>
                <a:gd name="T66" fmla="*/ 102 w 488"/>
                <a:gd name="T67" fmla="*/ 10 h 339"/>
                <a:gd name="T68" fmla="*/ 98 w 488"/>
                <a:gd name="T69" fmla="*/ 38 h 339"/>
                <a:gd name="T70" fmla="*/ 48 w 488"/>
                <a:gd name="T71" fmla="*/ 66 h 339"/>
                <a:gd name="T72" fmla="*/ 38 w 488"/>
                <a:gd name="T73" fmla="*/ 92 h 339"/>
                <a:gd name="T74" fmla="*/ 8 w 488"/>
                <a:gd name="T75" fmla="*/ 108 h 339"/>
                <a:gd name="T76" fmla="*/ 0 w 488"/>
                <a:gd name="T77" fmla="*/ 126 h 339"/>
                <a:gd name="T78" fmla="*/ 46 w 488"/>
                <a:gd name="T79" fmla="*/ 198 h 339"/>
                <a:gd name="T80" fmla="*/ 152 w 488"/>
                <a:gd name="T81" fmla="*/ 212 h 339"/>
                <a:gd name="T82" fmla="*/ 166 w 488"/>
                <a:gd name="T83" fmla="*/ 206 h 339"/>
                <a:gd name="T84" fmla="*/ 204 w 488"/>
                <a:gd name="T85" fmla="*/ 235 h 339"/>
                <a:gd name="T86" fmla="*/ 349 w 488"/>
                <a:gd name="T87" fmla="*/ 339 h 339"/>
                <a:gd name="T88" fmla="*/ 381 w 488"/>
                <a:gd name="T89" fmla="*/ 339 h 339"/>
                <a:gd name="T90" fmla="*/ 395 w 488"/>
                <a:gd name="T91" fmla="*/ 329 h 339"/>
                <a:gd name="T92" fmla="*/ 421 w 488"/>
                <a:gd name="T93" fmla="*/ 325 h 339"/>
                <a:gd name="T94" fmla="*/ 429 w 488"/>
                <a:gd name="T95" fmla="*/ 317 h 339"/>
                <a:gd name="T96" fmla="*/ 450 w 488"/>
                <a:gd name="T97" fmla="*/ 309 h 339"/>
                <a:gd name="T98" fmla="*/ 470 w 488"/>
                <a:gd name="T99" fmla="*/ 313 h 339"/>
                <a:gd name="T100" fmla="*/ 470 w 488"/>
                <a:gd name="T101" fmla="*/ 291 h 339"/>
                <a:gd name="T102" fmla="*/ 462 w 488"/>
                <a:gd name="T103" fmla="*/ 279 h 339"/>
                <a:gd name="T104" fmla="*/ 462 w 488"/>
                <a:gd name="T105" fmla="*/ 279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488" h="339">
                  <a:moveTo>
                    <a:pt x="462" y="279"/>
                  </a:moveTo>
                  <a:lnTo>
                    <a:pt x="462" y="275"/>
                  </a:lnTo>
                  <a:lnTo>
                    <a:pt x="464" y="273"/>
                  </a:lnTo>
                  <a:lnTo>
                    <a:pt x="480" y="269"/>
                  </a:lnTo>
                  <a:lnTo>
                    <a:pt x="488" y="265"/>
                  </a:lnTo>
                  <a:lnTo>
                    <a:pt x="480" y="249"/>
                  </a:lnTo>
                  <a:lnTo>
                    <a:pt x="474" y="243"/>
                  </a:lnTo>
                  <a:lnTo>
                    <a:pt x="470" y="235"/>
                  </a:lnTo>
                  <a:lnTo>
                    <a:pt x="458" y="223"/>
                  </a:lnTo>
                  <a:lnTo>
                    <a:pt x="446" y="214"/>
                  </a:lnTo>
                  <a:lnTo>
                    <a:pt x="442" y="210"/>
                  </a:lnTo>
                  <a:lnTo>
                    <a:pt x="440" y="204"/>
                  </a:lnTo>
                  <a:lnTo>
                    <a:pt x="436" y="198"/>
                  </a:lnTo>
                  <a:lnTo>
                    <a:pt x="434" y="192"/>
                  </a:lnTo>
                  <a:lnTo>
                    <a:pt x="429" y="190"/>
                  </a:lnTo>
                  <a:lnTo>
                    <a:pt x="427" y="190"/>
                  </a:lnTo>
                  <a:lnTo>
                    <a:pt x="425" y="192"/>
                  </a:lnTo>
                  <a:lnTo>
                    <a:pt x="423" y="194"/>
                  </a:lnTo>
                  <a:lnTo>
                    <a:pt x="421" y="196"/>
                  </a:lnTo>
                  <a:lnTo>
                    <a:pt x="413" y="196"/>
                  </a:lnTo>
                  <a:lnTo>
                    <a:pt x="413" y="196"/>
                  </a:lnTo>
                  <a:lnTo>
                    <a:pt x="407" y="198"/>
                  </a:lnTo>
                  <a:lnTo>
                    <a:pt x="407" y="200"/>
                  </a:lnTo>
                  <a:lnTo>
                    <a:pt x="405" y="206"/>
                  </a:lnTo>
                  <a:lnTo>
                    <a:pt x="403" y="218"/>
                  </a:lnTo>
                  <a:lnTo>
                    <a:pt x="403" y="225"/>
                  </a:lnTo>
                  <a:lnTo>
                    <a:pt x="401" y="229"/>
                  </a:lnTo>
                  <a:lnTo>
                    <a:pt x="399" y="233"/>
                  </a:lnTo>
                  <a:lnTo>
                    <a:pt x="393" y="235"/>
                  </a:lnTo>
                  <a:lnTo>
                    <a:pt x="387" y="239"/>
                  </a:lnTo>
                  <a:lnTo>
                    <a:pt x="377" y="239"/>
                  </a:lnTo>
                  <a:lnTo>
                    <a:pt x="373" y="239"/>
                  </a:lnTo>
                  <a:lnTo>
                    <a:pt x="371" y="239"/>
                  </a:lnTo>
                  <a:lnTo>
                    <a:pt x="369" y="241"/>
                  </a:lnTo>
                  <a:lnTo>
                    <a:pt x="367" y="245"/>
                  </a:lnTo>
                  <a:lnTo>
                    <a:pt x="359" y="249"/>
                  </a:lnTo>
                  <a:lnTo>
                    <a:pt x="357" y="249"/>
                  </a:lnTo>
                  <a:lnTo>
                    <a:pt x="355" y="247"/>
                  </a:lnTo>
                  <a:lnTo>
                    <a:pt x="351" y="243"/>
                  </a:lnTo>
                  <a:lnTo>
                    <a:pt x="349" y="237"/>
                  </a:lnTo>
                  <a:lnTo>
                    <a:pt x="349" y="233"/>
                  </a:lnTo>
                  <a:lnTo>
                    <a:pt x="351" y="229"/>
                  </a:lnTo>
                  <a:lnTo>
                    <a:pt x="353" y="227"/>
                  </a:lnTo>
                  <a:lnTo>
                    <a:pt x="359" y="225"/>
                  </a:lnTo>
                  <a:lnTo>
                    <a:pt x="365" y="223"/>
                  </a:lnTo>
                  <a:lnTo>
                    <a:pt x="367" y="220"/>
                  </a:lnTo>
                  <a:lnTo>
                    <a:pt x="367" y="218"/>
                  </a:lnTo>
                  <a:lnTo>
                    <a:pt x="367" y="216"/>
                  </a:lnTo>
                  <a:lnTo>
                    <a:pt x="361" y="214"/>
                  </a:lnTo>
                  <a:lnTo>
                    <a:pt x="357" y="212"/>
                  </a:lnTo>
                  <a:lnTo>
                    <a:pt x="349" y="210"/>
                  </a:lnTo>
                  <a:lnTo>
                    <a:pt x="341" y="206"/>
                  </a:lnTo>
                  <a:lnTo>
                    <a:pt x="325" y="206"/>
                  </a:lnTo>
                  <a:lnTo>
                    <a:pt x="319" y="206"/>
                  </a:lnTo>
                  <a:lnTo>
                    <a:pt x="315" y="206"/>
                  </a:lnTo>
                  <a:lnTo>
                    <a:pt x="313" y="202"/>
                  </a:lnTo>
                  <a:lnTo>
                    <a:pt x="311" y="198"/>
                  </a:lnTo>
                  <a:lnTo>
                    <a:pt x="305" y="194"/>
                  </a:lnTo>
                  <a:lnTo>
                    <a:pt x="297" y="192"/>
                  </a:lnTo>
                  <a:lnTo>
                    <a:pt x="289" y="190"/>
                  </a:lnTo>
                  <a:lnTo>
                    <a:pt x="281" y="190"/>
                  </a:lnTo>
                  <a:lnTo>
                    <a:pt x="275" y="190"/>
                  </a:lnTo>
                  <a:lnTo>
                    <a:pt x="267" y="192"/>
                  </a:lnTo>
                  <a:lnTo>
                    <a:pt x="265" y="190"/>
                  </a:lnTo>
                  <a:lnTo>
                    <a:pt x="263" y="190"/>
                  </a:lnTo>
                  <a:lnTo>
                    <a:pt x="257" y="182"/>
                  </a:lnTo>
                  <a:lnTo>
                    <a:pt x="251" y="176"/>
                  </a:lnTo>
                  <a:lnTo>
                    <a:pt x="241" y="174"/>
                  </a:lnTo>
                  <a:lnTo>
                    <a:pt x="241" y="172"/>
                  </a:lnTo>
                  <a:lnTo>
                    <a:pt x="241" y="170"/>
                  </a:lnTo>
                  <a:lnTo>
                    <a:pt x="245" y="170"/>
                  </a:lnTo>
                  <a:lnTo>
                    <a:pt x="245" y="170"/>
                  </a:lnTo>
                  <a:lnTo>
                    <a:pt x="253" y="172"/>
                  </a:lnTo>
                  <a:lnTo>
                    <a:pt x="255" y="174"/>
                  </a:lnTo>
                  <a:lnTo>
                    <a:pt x="257" y="172"/>
                  </a:lnTo>
                  <a:lnTo>
                    <a:pt x="259" y="172"/>
                  </a:lnTo>
                  <a:lnTo>
                    <a:pt x="261" y="168"/>
                  </a:lnTo>
                  <a:lnTo>
                    <a:pt x="263" y="164"/>
                  </a:lnTo>
                  <a:lnTo>
                    <a:pt x="273" y="154"/>
                  </a:lnTo>
                  <a:lnTo>
                    <a:pt x="273" y="152"/>
                  </a:lnTo>
                  <a:lnTo>
                    <a:pt x="275" y="150"/>
                  </a:lnTo>
                  <a:lnTo>
                    <a:pt x="273" y="148"/>
                  </a:lnTo>
                  <a:lnTo>
                    <a:pt x="267" y="144"/>
                  </a:lnTo>
                  <a:lnTo>
                    <a:pt x="259" y="142"/>
                  </a:lnTo>
                  <a:lnTo>
                    <a:pt x="245" y="142"/>
                  </a:lnTo>
                  <a:lnTo>
                    <a:pt x="231" y="136"/>
                  </a:lnTo>
                  <a:lnTo>
                    <a:pt x="209" y="132"/>
                  </a:lnTo>
                  <a:lnTo>
                    <a:pt x="152" y="126"/>
                  </a:lnTo>
                  <a:lnTo>
                    <a:pt x="146" y="126"/>
                  </a:lnTo>
                  <a:lnTo>
                    <a:pt x="138" y="122"/>
                  </a:lnTo>
                  <a:lnTo>
                    <a:pt x="128" y="120"/>
                  </a:lnTo>
                  <a:lnTo>
                    <a:pt x="126" y="120"/>
                  </a:lnTo>
                  <a:lnTo>
                    <a:pt x="124" y="122"/>
                  </a:lnTo>
                  <a:lnTo>
                    <a:pt x="120" y="124"/>
                  </a:lnTo>
                  <a:lnTo>
                    <a:pt x="118" y="128"/>
                  </a:lnTo>
                  <a:lnTo>
                    <a:pt x="108" y="136"/>
                  </a:lnTo>
                  <a:lnTo>
                    <a:pt x="104" y="142"/>
                  </a:lnTo>
                  <a:lnTo>
                    <a:pt x="100" y="144"/>
                  </a:lnTo>
                  <a:lnTo>
                    <a:pt x="98" y="144"/>
                  </a:lnTo>
                  <a:lnTo>
                    <a:pt x="92" y="142"/>
                  </a:lnTo>
                  <a:lnTo>
                    <a:pt x="82" y="134"/>
                  </a:lnTo>
                  <a:lnTo>
                    <a:pt x="78" y="132"/>
                  </a:lnTo>
                  <a:lnTo>
                    <a:pt x="74" y="132"/>
                  </a:lnTo>
                  <a:lnTo>
                    <a:pt x="72" y="128"/>
                  </a:lnTo>
                  <a:lnTo>
                    <a:pt x="68" y="122"/>
                  </a:lnTo>
                  <a:lnTo>
                    <a:pt x="68" y="118"/>
                  </a:lnTo>
                  <a:lnTo>
                    <a:pt x="68" y="112"/>
                  </a:lnTo>
                  <a:lnTo>
                    <a:pt x="68" y="104"/>
                  </a:lnTo>
                  <a:lnTo>
                    <a:pt x="70" y="96"/>
                  </a:lnTo>
                  <a:lnTo>
                    <a:pt x="70" y="86"/>
                  </a:lnTo>
                  <a:lnTo>
                    <a:pt x="72" y="80"/>
                  </a:lnTo>
                  <a:lnTo>
                    <a:pt x="72" y="78"/>
                  </a:lnTo>
                  <a:lnTo>
                    <a:pt x="74" y="76"/>
                  </a:lnTo>
                  <a:lnTo>
                    <a:pt x="80" y="74"/>
                  </a:lnTo>
                  <a:lnTo>
                    <a:pt x="86" y="74"/>
                  </a:lnTo>
                  <a:lnTo>
                    <a:pt x="94" y="74"/>
                  </a:lnTo>
                  <a:lnTo>
                    <a:pt x="102" y="80"/>
                  </a:lnTo>
                  <a:lnTo>
                    <a:pt x="108" y="86"/>
                  </a:lnTo>
                  <a:lnTo>
                    <a:pt x="116" y="90"/>
                  </a:lnTo>
                  <a:lnTo>
                    <a:pt x="116" y="90"/>
                  </a:lnTo>
                  <a:lnTo>
                    <a:pt x="120" y="88"/>
                  </a:lnTo>
                  <a:lnTo>
                    <a:pt x="124" y="84"/>
                  </a:lnTo>
                  <a:lnTo>
                    <a:pt x="126" y="78"/>
                  </a:lnTo>
                  <a:lnTo>
                    <a:pt x="130" y="68"/>
                  </a:lnTo>
                  <a:lnTo>
                    <a:pt x="132" y="60"/>
                  </a:lnTo>
                  <a:lnTo>
                    <a:pt x="130" y="52"/>
                  </a:lnTo>
                  <a:lnTo>
                    <a:pt x="128" y="44"/>
                  </a:lnTo>
                  <a:lnTo>
                    <a:pt x="126" y="42"/>
                  </a:lnTo>
                  <a:lnTo>
                    <a:pt x="120" y="32"/>
                  </a:lnTo>
                  <a:lnTo>
                    <a:pt x="114" y="24"/>
                  </a:lnTo>
                  <a:lnTo>
                    <a:pt x="110" y="20"/>
                  </a:lnTo>
                  <a:lnTo>
                    <a:pt x="110" y="18"/>
                  </a:lnTo>
                  <a:lnTo>
                    <a:pt x="106" y="6"/>
                  </a:lnTo>
                  <a:lnTo>
                    <a:pt x="106" y="0"/>
                  </a:lnTo>
                  <a:lnTo>
                    <a:pt x="104" y="0"/>
                  </a:lnTo>
                  <a:lnTo>
                    <a:pt x="102" y="10"/>
                  </a:lnTo>
                  <a:lnTo>
                    <a:pt x="102" y="18"/>
                  </a:lnTo>
                  <a:lnTo>
                    <a:pt x="100" y="30"/>
                  </a:lnTo>
                  <a:lnTo>
                    <a:pt x="100" y="34"/>
                  </a:lnTo>
                  <a:lnTo>
                    <a:pt x="98" y="38"/>
                  </a:lnTo>
                  <a:lnTo>
                    <a:pt x="84" y="44"/>
                  </a:lnTo>
                  <a:lnTo>
                    <a:pt x="68" y="54"/>
                  </a:lnTo>
                  <a:lnTo>
                    <a:pt x="52" y="62"/>
                  </a:lnTo>
                  <a:lnTo>
                    <a:pt x="48" y="66"/>
                  </a:lnTo>
                  <a:lnTo>
                    <a:pt x="46" y="68"/>
                  </a:lnTo>
                  <a:lnTo>
                    <a:pt x="44" y="82"/>
                  </a:lnTo>
                  <a:lnTo>
                    <a:pt x="44" y="88"/>
                  </a:lnTo>
                  <a:lnTo>
                    <a:pt x="38" y="92"/>
                  </a:lnTo>
                  <a:lnTo>
                    <a:pt x="34" y="96"/>
                  </a:lnTo>
                  <a:lnTo>
                    <a:pt x="30" y="100"/>
                  </a:lnTo>
                  <a:lnTo>
                    <a:pt x="22" y="104"/>
                  </a:lnTo>
                  <a:lnTo>
                    <a:pt x="8" y="108"/>
                  </a:lnTo>
                  <a:lnTo>
                    <a:pt x="4" y="112"/>
                  </a:lnTo>
                  <a:lnTo>
                    <a:pt x="2" y="118"/>
                  </a:lnTo>
                  <a:lnTo>
                    <a:pt x="0" y="118"/>
                  </a:lnTo>
                  <a:lnTo>
                    <a:pt x="0" y="126"/>
                  </a:lnTo>
                  <a:lnTo>
                    <a:pt x="2" y="142"/>
                  </a:lnTo>
                  <a:lnTo>
                    <a:pt x="10" y="166"/>
                  </a:lnTo>
                  <a:lnTo>
                    <a:pt x="24" y="188"/>
                  </a:lnTo>
                  <a:lnTo>
                    <a:pt x="46" y="198"/>
                  </a:lnTo>
                  <a:lnTo>
                    <a:pt x="62" y="198"/>
                  </a:lnTo>
                  <a:lnTo>
                    <a:pt x="78" y="202"/>
                  </a:lnTo>
                  <a:lnTo>
                    <a:pt x="80" y="200"/>
                  </a:lnTo>
                  <a:lnTo>
                    <a:pt x="152" y="212"/>
                  </a:lnTo>
                  <a:lnTo>
                    <a:pt x="156" y="206"/>
                  </a:lnTo>
                  <a:lnTo>
                    <a:pt x="162" y="206"/>
                  </a:lnTo>
                  <a:lnTo>
                    <a:pt x="162" y="206"/>
                  </a:lnTo>
                  <a:lnTo>
                    <a:pt x="166" y="206"/>
                  </a:lnTo>
                  <a:lnTo>
                    <a:pt x="170" y="210"/>
                  </a:lnTo>
                  <a:lnTo>
                    <a:pt x="176" y="210"/>
                  </a:lnTo>
                  <a:lnTo>
                    <a:pt x="190" y="221"/>
                  </a:lnTo>
                  <a:lnTo>
                    <a:pt x="204" y="235"/>
                  </a:lnTo>
                  <a:lnTo>
                    <a:pt x="215" y="247"/>
                  </a:lnTo>
                  <a:lnTo>
                    <a:pt x="281" y="295"/>
                  </a:lnTo>
                  <a:lnTo>
                    <a:pt x="323" y="325"/>
                  </a:lnTo>
                  <a:lnTo>
                    <a:pt x="349" y="339"/>
                  </a:lnTo>
                  <a:lnTo>
                    <a:pt x="357" y="337"/>
                  </a:lnTo>
                  <a:lnTo>
                    <a:pt x="365" y="337"/>
                  </a:lnTo>
                  <a:lnTo>
                    <a:pt x="373" y="339"/>
                  </a:lnTo>
                  <a:lnTo>
                    <a:pt x="381" y="339"/>
                  </a:lnTo>
                  <a:lnTo>
                    <a:pt x="387" y="337"/>
                  </a:lnTo>
                  <a:lnTo>
                    <a:pt x="387" y="337"/>
                  </a:lnTo>
                  <a:lnTo>
                    <a:pt x="393" y="331"/>
                  </a:lnTo>
                  <a:lnTo>
                    <a:pt x="395" y="329"/>
                  </a:lnTo>
                  <a:lnTo>
                    <a:pt x="399" y="327"/>
                  </a:lnTo>
                  <a:lnTo>
                    <a:pt x="413" y="325"/>
                  </a:lnTo>
                  <a:lnTo>
                    <a:pt x="419" y="325"/>
                  </a:lnTo>
                  <a:lnTo>
                    <a:pt x="421" y="325"/>
                  </a:lnTo>
                  <a:lnTo>
                    <a:pt x="421" y="319"/>
                  </a:lnTo>
                  <a:lnTo>
                    <a:pt x="425" y="319"/>
                  </a:lnTo>
                  <a:lnTo>
                    <a:pt x="427" y="317"/>
                  </a:lnTo>
                  <a:lnTo>
                    <a:pt x="429" y="317"/>
                  </a:lnTo>
                  <a:lnTo>
                    <a:pt x="436" y="315"/>
                  </a:lnTo>
                  <a:lnTo>
                    <a:pt x="442" y="311"/>
                  </a:lnTo>
                  <a:lnTo>
                    <a:pt x="448" y="309"/>
                  </a:lnTo>
                  <a:lnTo>
                    <a:pt x="450" y="309"/>
                  </a:lnTo>
                  <a:lnTo>
                    <a:pt x="458" y="311"/>
                  </a:lnTo>
                  <a:lnTo>
                    <a:pt x="466" y="313"/>
                  </a:lnTo>
                  <a:lnTo>
                    <a:pt x="468" y="313"/>
                  </a:lnTo>
                  <a:lnTo>
                    <a:pt x="470" y="313"/>
                  </a:lnTo>
                  <a:lnTo>
                    <a:pt x="470" y="309"/>
                  </a:lnTo>
                  <a:lnTo>
                    <a:pt x="472" y="307"/>
                  </a:lnTo>
                  <a:lnTo>
                    <a:pt x="470" y="297"/>
                  </a:lnTo>
                  <a:lnTo>
                    <a:pt x="470" y="291"/>
                  </a:lnTo>
                  <a:lnTo>
                    <a:pt x="470" y="289"/>
                  </a:lnTo>
                  <a:lnTo>
                    <a:pt x="468" y="287"/>
                  </a:lnTo>
                  <a:lnTo>
                    <a:pt x="464" y="283"/>
                  </a:lnTo>
                  <a:lnTo>
                    <a:pt x="462" y="279"/>
                  </a:lnTo>
                  <a:lnTo>
                    <a:pt x="462" y="279"/>
                  </a:lnTo>
                  <a:lnTo>
                    <a:pt x="462" y="279"/>
                  </a:lnTo>
                  <a:lnTo>
                    <a:pt x="462" y="279"/>
                  </a:lnTo>
                  <a:lnTo>
                    <a:pt x="462" y="279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5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GPN_DIN Condensed Regular"/>
                <a:ea typeface="+mn-ea"/>
                <a:cs typeface="+mn-cs"/>
              </a:endParaRPr>
            </a:p>
          </p:txBody>
        </p:sp>
        <p:sp>
          <p:nvSpPr>
            <p:cNvPr id="149" name="Freeform 104">
              <a:extLst>
                <a:ext uri="{FF2B5EF4-FFF2-40B4-BE49-F238E27FC236}">
                  <a16:creationId xmlns:a16="http://schemas.microsoft.com/office/drawing/2014/main" id="{030D9D3D-F75B-4627-9D33-390C373224C6}"/>
                </a:ext>
              </a:extLst>
            </p:cNvPr>
            <p:cNvSpPr>
              <a:spLocks/>
            </p:cNvSpPr>
            <p:nvPr/>
          </p:nvSpPr>
          <p:spPr bwMode="auto">
            <a:xfrm>
              <a:off x="508057" y="4506850"/>
              <a:ext cx="198988" cy="142134"/>
            </a:xfrm>
            <a:custGeom>
              <a:avLst/>
              <a:gdLst>
                <a:gd name="T0" fmla="*/ 58 w 84"/>
                <a:gd name="T1" fmla="*/ 40 h 60"/>
                <a:gd name="T2" fmla="*/ 74 w 84"/>
                <a:gd name="T3" fmla="*/ 34 h 60"/>
                <a:gd name="T4" fmla="*/ 84 w 84"/>
                <a:gd name="T5" fmla="*/ 26 h 60"/>
                <a:gd name="T6" fmla="*/ 82 w 84"/>
                <a:gd name="T7" fmla="*/ 22 h 60"/>
                <a:gd name="T8" fmla="*/ 80 w 84"/>
                <a:gd name="T9" fmla="*/ 14 h 60"/>
                <a:gd name="T10" fmla="*/ 76 w 84"/>
                <a:gd name="T11" fmla="*/ 14 h 60"/>
                <a:gd name="T12" fmla="*/ 72 w 84"/>
                <a:gd name="T13" fmla="*/ 16 h 60"/>
                <a:gd name="T14" fmla="*/ 66 w 84"/>
                <a:gd name="T15" fmla="*/ 12 h 60"/>
                <a:gd name="T16" fmla="*/ 66 w 84"/>
                <a:gd name="T17" fmla="*/ 10 h 60"/>
                <a:gd name="T18" fmla="*/ 68 w 84"/>
                <a:gd name="T19" fmla="*/ 6 h 60"/>
                <a:gd name="T20" fmla="*/ 66 w 84"/>
                <a:gd name="T21" fmla="*/ 4 h 60"/>
                <a:gd name="T22" fmla="*/ 64 w 84"/>
                <a:gd name="T23" fmla="*/ 2 h 60"/>
                <a:gd name="T24" fmla="*/ 60 w 84"/>
                <a:gd name="T25" fmla="*/ 4 h 60"/>
                <a:gd name="T26" fmla="*/ 58 w 84"/>
                <a:gd name="T27" fmla="*/ 4 h 60"/>
                <a:gd name="T28" fmla="*/ 56 w 84"/>
                <a:gd name="T29" fmla="*/ 10 h 60"/>
                <a:gd name="T30" fmla="*/ 56 w 84"/>
                <a:gd name="T31" fmla="*/ 12 h 60"/>
                <a:gd name="T32" fmla="*/ 54 w 84"/>
                <a:gd name="T33" fmla="*/ 12 h 60"/>
                <a:gd name="T34" fmla="*/ 52 w 84"/>
                <a:gd name="T35" fmla="*/ 10 h 60"/>
                <a:gd name="T36" fmla="*/ 50 w 84"/>
                <a:gd name="T37" fmla="*/ 4 h 60"/>
                <a:gd name="T38" fmla="*/ 48 w 84"/>
                <a:gd name="T39" fmla="*/ 0 h 60"/>
                <a:gd name="T40" fmla="*/ 48 w 84"/>
                <a:gd name="T41" fmla="*/ 0 h 60"/>
                <a:gd name="T42" fmla="*/ 44 w 84"/>
                <a:gd name="T43" fmla="*/ 4 h 60"/>
                <a:gd name="T44" fmla="*/ 38 w 84"/>
                <a:gd name="T45" fmla="*/ 10 h 60"/>
                <a:gd name="T46" fmla="*/ 36 w 84"/>
                <a:gd name="T47" fmla="*/ 10 h 60"/>
                <a:gd name="T48" fmla="*/ 34 w 84"/>
                <a:gd name="T49" fmla="*/ 10 h 60"/>
                <a:gd name="T50" fmla="*/ 32 w 84"/>
                <a:gd name="T51" fmla="*/ 10 h 60"/>
                <a:gd name="T52" fmla="*/ 28 w 84"/>
                <a:gd name="T53" fmla="*/ 10 h 60"/>
                <a:gd name="T54" fmla="*/ 24 w 84"/>
                <a:gd name="T55" fmla="*/ 10 h 60"/>
                <a:gd name="T56" fmla="*/ 20 w 84"/>
                <a:gd name="T57" fmla="*/ 12 h 60"/>
                <a:gd name="T58" fmla="*/ 18 w 84"/>
                <a:gd name="T59" fmla="*/ 14 h 60"/>
                <a:gd name="T60" fmla="*/ 18 w 84"/>
                <a:gd name="T61" fmla="*/ 16 h 60"/>
                <a:gd name="T62" fmla="*/ 20 w 84"/>
                <a:gd name="T63" fmla="*/ 26 h 60"/>
                <a:gd name="T64" fmla="*/ 20 w 84"/>
                <a:gd name="T65" fmla="*/ 30 h 60"/>
                <a:gd name="T66" fmla="*/ 20 w 84"/>
                <a:gd name="T67" fmla="*/ 36 h 60"/>
                <a:gd name="T68" fmla="*/ 18 w 84"/>
                <a:gd name="T69" fmla="*/ 38 h 60"/>
                <a:gd name="T70" fmla="*/ 12 w 84"/>
                <a:gd name="T71" fmla="*/ 40 h 60"/>
                <a:gd name="T72" fmla="*/ 8 w 84"/>
                <a:gd name="T73" fmla="*/ 38 h 60"/>
                <a:gd name="T74" fmla="*/ 4 w 84"/>
                <a:gd name="T75" fmla="*/ 38 h 60"/>
                <a:gd name="T76" fmla="*/ 0 w 84"/>
                <a:gd name="T77" fmla="*/ 38 h 60"/>
                <a:gd name="T78" fmla="*/ 0 w 84"/>
                <a:gd name="T79" fmla="*/ 40 h 60"/>
                <a:gd name="T80" fmla="*/ 0 w 84"/>
                <a:gd name="T81" fmla="*/ 44 h 60"/>
                <a:gd name="T82" fmla="*/ 0 w 84"/>
                <a:gd name="T83" fmla="*/ 44 h 60"/>
                <a:gd name="T84" fmla="*/ 4 w 84"/>
                <a:gd name="T85" fmla="*/ 46 h 60"/>
                <a:gd name="T86" fmla="*/ 8 w 84"/>
                <a:gd name="T87" fmla="*/ 48 h 60"/>
                <a:gd name="T88" fmla="*/ 8 w 84"/>
                <a:gd name="T89" fmla="*/ 50 h 60"/>
                <a:gd name="T90" fmla="*/ 8 w 84"/>
                <a:gd name="T91" fmla="*/ 52 h 60"/>
                <a:gd name="T92" fmla="*/ 8 w 84"/>
                <a:gd name="T93" fmla="*/ 56 h 60"/>
                <a:gd name="T94" fmla="*/ 10 w 84"/>
                <a:gd name="T95" fmla="*/ 58 h 60"/>
                <a:gd name="T96" fmla="*/ 10 w 84"/>
                <a:gd name="T97" fmla="*/ 60 h 60"/>
                <a:gd name="T98" fmla="*/ 30 w 84"/>
                <a:gd name="T99" fmla="*/ 52 h 60"/>
                <a:gd name="T100" fmla="*/ 58 w 84"/>
                <a:gd name="T101" fmla="*/ 40 h 60"/>
                <a:gd name="T102" fmla="*/ 58 w 84"/>
                <a:gd name="T103" fmla="*/ 40 h 60"/>
                <a:gd name="T104" fmla="*/ 58 w 84"/>
                <a:gd name="T105" fmla="*/ 4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84" h="60">
                  <a:moveTo>
                    <a:pt x="58" y="40"/>
                  </a:moveTo>
                  <a:lnTo>
                    <a:pt x="74" y="34"/>
                  </a:lnTo>
                  <a:lnTo>
                    <a:pt x="84" y="26"/>
                  </a:lnTo>
                  <a:lnTo>
                    <a:pt x="82" y="22"/>
                  </a:lnTo>
                  <a:lnTo>
                    <a:pt x="80" y="14"/>
                  </a:lnTo>
                  <a:lnTo>
                    <a:pt x="76" y="14"/>
                  </a:lnTo>
                  <a:lnTo>
                    <a:pt x="72" y="16"/>
                  </a:lnTo>
                  <a:lnTo>
                    <a:pt x="66" y="12"/>
                  </a:lnTo>
                  <a:lnTo>
                    <a:pt x="66" y="10"/>
                  </a:lnTo>
                  <a:lnTo>
                    <a:pt x="68" y="6"/>
                  </a:lnTo>
                  <a:lnTo>
                    <a:pt x="66" y="4"/>
                  </a:lnTo>
                  <a:lnTo>
                    <a:pt x="64" y="2"/>
                  </a:lnTo>
                  <a:lnTo>
                    <a:pt x="60" y="4"/>
                  </a:lnTo>
                  <a:lnTo>
                    <a:pt x="58" y="4"/>
                  </a:lnTo>
                  <a:lnTo>
                    <a:pt x="56" y="10"/>
                  </a:lnTo>
                  <a:lnTo>
                    <a:pt x="56" y="12"/>
                  </a:lnTo>
                  <a:lnTo>
                    <a:pt x="54" y="12"/>
                  </a:lnTo>
                  <a:lnTo>
                    <a:pt x="52" y="10"/>
                  </a:lnTo>
                  <a:lnTo>
                    <a:pt x="50" y="4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4" y="4"/>
                  </a:lnTo>
                  <a:lnTo>
                    <a:pt x="38" y="10"/>
                  </a:lnTo>
                  <a:lnTo>
                    <a:pt x="36" y="10"/>
                  </a:lnTo>
                  <a:lnTo>
                    <a:pt x="34" y="10"/>
                  </a:lnTo>
                  <a:lnTo>
                    <a:pt x="32" y="10"/>
                  </a:lnTo>
                  <a:lnTo>
                    <a:pt x="28" y="10"/>
                  </a:lnTo>
                  <a:lnTo>
                    <a:pt x="24" y="10"/>
                  </a:lnTo>
                  <a:lnTo>
                    <a:pt x="20" y="12"/>
                  </a:lnTo>
                  <a:lnTo>
                    <a:pt x="18" y="14"/>
                  </a:lnTo>
                  <a:lnTo>
                    <a:pt x="18" y="16"/>
                  </a:lnTo>
                  <a:lnTo>
                    <a:pt x="20" y="26"/>
                  </a:lnTo>
                  <a:lnTo>
                    <a:pt x="20" y="30"/>
                  </a:lnTo>
                  <a:lnTo>
                    <a:pt x="20" y="36"/>
                  </a:lnTo>
                  <a:lnTo>
                    <a:pt x="18" y="38"/>
                  </a:lnTo>
                  <a:lnTo>
                    <a:pt x="12" y="40"/>
                  </a:lnTo>
                  <a:lnTo>
                    <a:pt x="8" y="38"/>
                  </a:lnTo>
                  <a:lnTo>
                    <a:pt x="4" y="38"/>
                  </a:lnTo>
                  <a:lnTo>
                    <a:pt x="0" y="38"/>
                  </a:lnTo>
                  <a:lnTo>
                    <a:pt x="0" y="40"/>
                  </a:lnTo>
                  <a:lnTo>
                    <a:pt x="0" y="44"/>
                  </a:lnTo>
                  <a:lnTo>
                    <a:pt x="0" y="44"/>
                  </a:lnTo>
                  <a:lnTo>
                    <a:pt x="4" y="46"/>
                  </a:lnTo>
                  <a:lnTo>
                    <a:pt x="8" y="48"/>
                  </a:lnTo>
                  <a:lnTo>
                    <a:pt x="8" y="50"/>
                  </a:lnTo>
                  <a:lnTo>
                    <a:pt x="8" y="52"/>
                  </a:lnTo>
                  <a:lnTo>
                    <a:pt x="8" y="56"/>
                  </a:lnTo>
                  <a:lnTo>
                    <a:pt x="10" y="58"/>
                  </a:lnTo>
                  <a:lnTo>
                    <a:pt x="10" y="60"/>
                  </a:lnTo>
                  <a:lnTo>
                    <a:pt x="30" y="52"/>
                  </a:lnTo>
                  <a:lnTo>
                    <a:pt x="58" y="40"/>
                  </a:lnTo>
                  <a:lnTo>
                    <a:pt x="58" y="40"/>
                  </a:lnTo>
                  <a:lnTo>
                    <a:pt x="58" y="4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5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GPN_DIN Condensed Regular"/>
                <a:ea typeface="+mn-ea"/>
                <a:cs typeface="+mn-cs"/>
              </a:endParaRPr>
            </a:p>
          </p:txBody>
        </p:sp>
        <p:sp>
          <p:nvSpPr>
            <p:cNvPr id="150" name="Freeform 105">
              <a:extLst>
                <a:ext uri="{FF2B5EF4-FFF2-40B4-BE49-F238E27FC236}">
                  <a16:creationId xmlns:a16="http://schemas.microsoft.com/office/drawing/2014/main" id="{3F95B2C8-36E2-4100-B5DD-70F19AD39D7D}"/>
                </a:ext>
              </a:extLst>
            </p:cNvPr>
            <p:cNvSpPr>
              <a:spLocks/>
            </p:cNvSpPr>
            <p:nvPr/>
          </p:nvSpPr>
          <p:spPr bwMode="auto">
            <a:xfrm>
              <a:off x="531746" y="4568442"/>
              <a:ext cx="227415" cy="146872"/>
            </a:xfrm>
            <a:custGeom>
              <a:avLst/>
              <a:gdLst>
                <a:gd name="T0" fmla="*/ 92 w 96"/>
                <a:gd name="T1" fmla="*/ 14 h 62"/>
                <a:gd name="T2" fmla="*/ 88 w 96"/>
                <a:gd name="T3" fmla="*/ 16 h 62"/>
                <a:gd name="T4" fmla="*/ 80 w 96"/>
                <a:gd name="T5" fmla="*/ 14 h 62"/>
                <a:gd name="T6" fmla="*/ 78 w 96"/>
                <a:gd name="T7" fmla="*/ 12 h 62"/>
                <a:gd name="T8" fmla="*/ 78 w 96"/>
                <a:gd name="T9" fmla="*/ 10 h 62"/>
                <a:gd name="T10" fmla="*/ 80 w 96"/>
                <a:gd name="T11" fmla="*/ 4 h 62"/>
                <a:gd name="T12" fmla="*/ 74 w 96"/>
                <a:gd name="T13" fmla="*/ 0 h 62"/>
                <a:gd name="T14" fmla="*/ 64 w 96"/>
                <a:gd name="T15" fmla="*/ 8 h 62"/>
                <a:gd name="T16" fmla="*/ 48 w 96"/>
                <a:gd name="T17" fmla="*/ 14 h 62"/>
                <a:gd name="T18" fmla="*/ 20 w 96"/>
                <a:gd name="T19" fmla="*/ 26 h 62"/>
                <a:gd name="T20" fmla="*/ 0 w 96"/>
                <a:gd name="T21" fmla="*/ 34 h 62"/>
                <a:gd name="T22" fmla="*/ 2 w 96"/>
                <a:gd name="T23" fmla="*/ 38 h 62"/>
                <a:gd name="T24" fmla="*/ 2 w 96"/>
                <a:gd name="T25" fmla="*/ 40 h 62"/>
                <a:gd name="T26" fmla="*/ 4 w 96"/>
                <a:gd name="T27" fmla="*/ 44 h 62"/>
                <a:gd name="T28" fmla="*/ 8 w 96"/>
                <a:gd name="T29" fmla="*/ 50 h 62"/>
                <a:gd name="T30" fmla="*/ 8 w 96"/>
                <a:gd name="T31" fmla="*/ 56 h 62"/>
                <a:gd name="T32" fmla="*/ 8 w 96"/>
                <a:gd name="T33" fmla="*/ 62 h 62"/>
                <a:gd name="T34" fmla="*/ 16 w 96"/>
                <a:gd name="T35" fmla="*/ 62 h 62"/>
                <a:gd name="T36" fmla="*/ 24 w 96"/>
                <a:gd name="T37" fmla="*/ 60 h 62"/>
                <a:gd name="T38" fmla="*/ 32 w 96"/>
                <a:gd name="T39" fmla="*/ 60 h 62"/>
                <a:gd name="T40" fmla="*/ 36 w 96"/>
                <a:gd name="T41" fmla="*/ 58 h 62"/>
                <a:gd name="T42" fmla="*/ 40 w 96"/>
                <a:gd name="T43" fmla="*/ 56 h 62"/>
                <a:gd name="T44" fmla="*/ 42 w 96"/>
                <a:gd name="T45" fmla="*/ 56 h 62"/>
                <a:gd name="T46" fmla="*/ 46 w 96"/>
                <a:gd name="T47" fmla="*/ 56 h 62"/>
                <a:gd name="T48" fmla="*/ 48 w 96"/>
                <a:gd name="T49" fmla="*/ 56 h 62"/>
                <a:gd name="T50" fmla="*/ 50 w 96"/>
                <a:gd name="T51" fmla="*/ 60 h 62"/>
                <a:gd name="T52" fmla="*/ 56 w 96"/>
                <a:gd name="T53" fmla="*/ 60 h 62"/>
                <a:gd name="T54" fmla="*/ 58 w 96"/>
                <a:gd name="T55" fmla="*/ 58 h 62"/>
                <a:gd name="T56" fmla="*/ 60 w 96"/>
                <a:gd name="T57" fmla="*/ 54 h 62"/>
                <a:gd name="T58" fmla="*/ 62 w 96"/>
                <a:gd name="T59" fmla="*/ 48 h 62"/>
                <a:gd name="T60" fmla="*/ 66 w 96"/>
                <a:gd name="T61" fmla="*/ 42 h 62"/>
                <a:gd name="T62" fmla="*/ 78 w 96"/>
                <a:gd name="T63" fmla="*/ 34 h 62"/>
                <a:gd name="T64" fmla="*/ 80 w 96"/>
                <a:gd name="T65" fmla="*/ 32 h 62"/>
                <a:gd name="T66" fmla="*/ 84 w 96"/>
                <a:gd name="T67" fmla="*/ 32 h 62"/>
                <a:gd name="T68" fmla="*/ 92 w 96"/>
                <a:gd name="T69" fmla="*/ 32 h 62"/>
                <a:gd name="T70" fmla="*/ 92 w 96"/>
                <a:gd name="T71" fmla="*/ 26 h 62"/>
                <a:gd name="T72" fmla="*/ 96 w 96"/>
                <a:gd name="T73" fmla="*/ 18 h 62"/>
                <a:gd name="T74" fmla="*/ 92 w 96"/>
                <a:gd name="T75" fmla="*/ 14 h 62"/>
                <a:gd name="T76" fmla="*/ 92 w 96"/>
                <a:gd name="T77" fmla="*/ 14 h 62"/>
                <a:gd name="T78" fmla="*/ 92 w 96"/>
                <a:gd name="T79" fmla="*/ 14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96" h="62">
                  <a:moveTo>
                    <a:pt x="92" y="14"/>
                  </a:moveTo>
                  <a:lnTo>
                    <a:pt x="88" y="16"/>
                  </a:lnTo>
                  <a:lnTo>
                    <a:pt x="80" y="14"/>
                  </a:lnTo>
                  <a:lnTo>
                    <a:pt x="78" y="12"/>
                  </a:lnTo>
                  <a:lnTo>
                    <a:pt x="78" y="10"/>
                  </a:lnTo>
                  <a:lnTo>
                    <a:pt x="80" y="4"/>
                  </a:lnTo>
                  <a:lnTo>
                    <a:pt x="74" y="0"/>
                  </a:lnTo>
                  <a:lnTo>
                    <a:pt x="64" y="8"/>
                  </a:lnTo>
                  <a:lnTo>
                    <a:pt x="48" y="14"/>
                  </a:lnTo>
                  <a:lnTo>
                    <a:pt x="20" y="26"/>
                  </a:lnTo>
                  <a:lnTo>
                    <a:pt x="0" y="34"/>
                  </a:lnTo>
                  <a:lnTo>
                    <a:pt x="2" y="38"/>
                  </a:lnTo>
                  <a:lnTo>
                    <a:pt x="2" y="40"/>
                  </a:lnTo>
                  <a:lnTo>
                    <a:pt x="4" y="44"/>
                  </a:lnTo>
                  <a:lnTo>
                    <a:pt x="8" y="50"/>
                  </a:lnTo>
                  <a:lnTo>
                    <a:pt x="8" y="56"/>
                  </a:lnTo>
                  <a:lnTo>
                    <a:pt x="8" y="62"/>
                  </a:lnTo>
                  <a:lnTo>
                    <a:pt x="16" y="62"/>
                  </a:lnTo>
                  <a:lnTo>
                    <a:pt x="24" y="60"/>
                  </a:lnTo>
                  <a:lnTo>
                    <a:pt x="32" y="60"/>
                  </a:lnTo>
                  <a:lnTo>
                    <a:pt x="36" y="58"/>
                  </a:lnTo>
                  <a:lnTo>
                    <a:pt x="40" y="56"/>
                  </a:lnTo>
                  <a:lnTo>
                    <a:pt x="42" y="56"/>
                  </a:lnTo>
                  <a:lnTo>
                    <a:pt x="46" y="56"/>
                  </a:lnTo>
                  <a:lnTo>
                    <a:pt x="48" y="56"/>
                  </a:lnTo>
                  <a:lnTo>
                    <a:pt x="50" y="60"/>
                  </a:lnTo>
                  <a:lnTo>
                    <a:pt x="56" y="60"/>
                  </a:lnTo>
                  <a:lnTo>
                    <a:pt x="58" y="58"/>
                  </a:lnTo>
                  <a:lnTo>
                    <a:pt x="60" y="54"/>
                  </a:lnTo>
                  <a:lnTo>
                    <a:pt x="62" y="48"/>
                  </a:lnTo>
                  <a:lnTo>
                    <a:pt x="66" y="42"/>
                  </a:lnTo>
                  <a:lnTo>
                    <a:pt x="78" y="34"/>
                  </a:lnTo>
                  <a:lnTo>
                    <a:pt x="80" y="32"/>
                  </a:lnTo>
                  <a:lnTo>
                    <a:pt x="84" y="32"/>
                  </a:lnTo>
                  <a:lnTo>
                    <a:pt x="92" y="32"/>
                  </a:lnTo>
                  <a:lnTo>
                    <a:pt x="92" y="26"/>
                  </a:lnTo>
                  <a:lnTo>
                    <a:pt x="96" y="18"/>
                  </a:lnTo>
                  <a:lnTo>
                    <a:pt x="92" y="14"/>
                  </a:lnTo>
                  <a:lnTo>
                    <a:pt x="92" y="14"/>
                  </a:lnTo>
                  <a:lnTo>
                    <a:pt x="92" y="14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5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GPN_DIN Condensed Regular"/>
                <a:ea typeface="+mn-ea"/>
                <a:cs typeface="+mn-cs"/>
              </a:endParaRPr>
            </a:p>
          </p:txBody>
        </p:sp>
        <p:sp>
          <p:nvSpPr>
            <p:cNvPr id="151" name="Freeform 106">
              <a:extLst>
                <a:ext uri="{FF2B5EF4-FFF2-40B4-BE49-F238E27FC236}">
                  <a16:creationId xmlns:a16="http://schemas.microsoft.com/office/drawing/2014/main" id="{5D9216EE-EAE5-4F7A-B4FC-944BC2A2FA18}"/>
                </a:ext>
              </a:extLst>
            </p:cNvPr>
            <p:cNvSpPr>
              <a:spLocks/>
            </p:cNvSpPr>
            <p:nvPr/>
          </p:nvSpPr>
          <p:spPr bwMode="auto">
            <a:xfrm>
              <a:off x="1469831" y="1974493"/>
              <a:ext cx="547216" cy="542479"/>
            </a:xfrm>
            <a:custGeom>
              <a:avLst/>
              <a:gdLst>
                <a:gd name="T0" fmla="*/ 225 w 231"/>
                <a:gd name="T1" fmla="*/ 153 h 229"/>
                <a:gd name="T2" fmla="*/ 213 w 231"/>
                <a:gd name="T3" fmla="*/ 137 h 229"/>
                <a:gd name="T4" fmla="*/ 201 w 231"/>
                <a:gd name="T5" fmla="*/ 125 h 229"/>
                <a:gd name="T6" fmla="*/ 195 w 231"/>
                <a:gd name="T7" fmla="*/ 125 h 229"/>
                <a:gd name="T8" fmla="*/ 197 w 231"/>
                <a:gd name="T9" fmla="*/ 133 h 229"/>
                <a:gd name="T10" fmla="*/ 193 w 231"/>
                <a:gd name="T11" fmla="*/ 137 h 229"/>
                <a:gd name="T12" fmla="*/ 183 w 231"/>
                <a:gd name="T13" fmla="*/ 129 h 229"/>
                <a:gd name="T14" fmla="*/ 171 w 231"/>
                <a:gd name="T15" fmla="*/ 125 h 229"/>
                <a:gd name="T16" fmla="*/ 151 w 231"/>
                <a:gd name="T17" fmla="*/ 111 h 229"/>
                <a:gd name="T18" fmla="*/ 145 w 231"/>
                <a:gd name="T19" fmla="*/ 43 h 229"/>
                <a:gd name="T20" fmla="*/ 142 w 231"/>
                <a:gd name="T21" fmla="*/ 26 h 229"/>
                <a:gd name="T22" fmla="*/ 143 w 231"/>
                <a:gd name="T23" fmla="*/ 16 h 229"/>
                <a:gd name="T24" fmla="*/ 82 w 231"/>
                <a:gd name="T25" fmla="*/ 2 h 229"/>
                <a:gd name="T26" fmla="*/ 96 w 231"/>
                <a:gd name="T27" fmla="*/ 20 h 229"/>
                <a:gd name="T28" fmla="*/ 94 w 231"/>
                <a:gd name="T29" fmla="*/ 34 h 229"/>
                <a:gd name="T30" fmla="*/ 86 w 231"/>
                <a:gd name="T31" fmla="*/ 47 h 229"/>
                <a:gd name="T32" fmla="*/ 92 w 231"/>
                <a:gd name="T33" fmla="*/ 65 h 229"/>
                <a:gd name="T34" fmla="*/ 84 w 231"/>
                <a:gd name="T35" fmla="*/ 81 h 229"/>
                <a:gd name="T36" fmla="*/ 76 w 231"/>
                <a:gd name="T37" fmla="*/ 65 h 229"/>
                <a:gd name="T38" fmla="*/ 72 w 231"/>
                <a:gd name="T39" fmla="*/ 47 h 229"/>
                <a:gd name="T40" fmla="*/ 56 w 231"/>
                <a:gd name="T41" fmla="*/ 41 h 229"/>
                <a:gd name="T42" fmla="*/ 50 w 231"/>
                <a:gd name="T43" fmla="*/ 35 h 229"/>
                <a:gd name="T44" fmla="*/ 38 w 231"/>
                <a:gd name="T45" fmla="*/ 35 h 229"/>
                <a:gd name="T46" fmla="*/ 28 w 231"/>
                <a:gd name="T47" fmla="*/ 43 h 229"/>
                <a:gd name="T48" fmla="*/ 2 w 231"/>
                <a:gd name="T49" fmla="*/ 43 h 229"/>
                <a:gd name="T50" fmla="*/ 6 w 231"/>
                <a:gd name="T51" fmla="*/ 55 h 229"/>
                <a:gd name="T52" fmla="*/ 4 w 231"/>
                <a:gd name="T53" fmla="*/ 63 h 229"/>
                <a:gd name="T54" fmla="*/ 10 w 231"/>
                <a:gd name="T55" fmla="*/ 79 h 229"/>
                <a:gd name="T56" fmla="*/ 4 w 231"/>
                <a:gd name="T57" fmla="*/ 93 h 229"/>
                <a:gd name="T58" fmla="*/ 2 w 231"/>
                <a:gd name="T59" fmla="*/ 107 h 229"/>
                <a:gd name="T60" fmla="*/ 2 w 231"/>
                <a:gd name="T61" fmla="*/ 119 h 229"/>
                <a:gd name="T62" fmla="*/ 8 w 231"/>
                <a:gd name="T63" fmla="*/ 121 h 229"/>
                <a:gd name="T64" fmla="*/ 12 w 231"/>
                <a:gd name="T65" fmla="*/ 121 h 229"/>
                <a:gd name="T66" fmla="*/ 24 w 231"/>
                <a:gd name="T67" fmla="*/ 115 h 229"/>
                <a:gd name="T68" fmla="*/ 28 w 231"/>
                <a:gd name="T69" fmla="*/ 121 h 229"/>
                <a:gd name="T70" fmla="*/ 38 w 231"/>
                <a:gd name="T71" fmla="*/ 129 h 229"/>
                <a:gd name="T72" fmla="*/ 54 w 231"/>
                <a:gd name="T73" fmla="*/ 131 h 229"/>
                <a:gd name="T74" fmla="*/ 64 w 231"/>
                <a:gd name="T75" fmla="*/ 139 h 229"/>
                <a:gd name="T76" fmla="*/ 76 w 231"/>
                <a:gd name="T77" fmla="*/ 133 h 229"/>
                <a:gd name="T78" fmla="*/ 82 w 231"/>
                <a:gd name="T79" fmla="*/ 151 h 229"/>
                <a:gd name="T80" fmla="*/ 82 w 231"/>
                <a:gd name="T81" fmla="*/ 169 h 229"/>
                <a:gd name="T82" fmla="*/ 92 w 231"/>
                <a:gd name="T83" fmla="*/ 169 h 229"/>
                <a:gd name="T84" fmla="*/ 102 w 231"/>
                <a:gd name="T85" fmla="*/ 173 h 229"/>
                <a:gd name="T86" fmla="*/ 108 w 231"/>
                <a:gd name="T87" fmla="*/ 181 h 229"/>
                <a:gd name="T88" fmla="*/ 110 w 231"/>
                <a:gd name="T89" fmla="*/ 191 h 229"/>
                <a:gd name="T90" fmla="*/ 108 w 231"/>
                <a:gd name="T91" fmla="*/ 201 h 229"/>
                <a:gd name="T92" fmla="*/ 118 w 231"/>
                <a:gd name="T93" fmla="*/ 223 h 229"/>
                <a:gd name="T94" fmla="*/ 128 w 231"/>
                <a:gd name="T95" fmla="*/ 223 h 229"/>
                <a:gd name="T96" fmla="*/ 145 w 231"/>
                <a:gd name="T97" fmla="*/ 227 h 229"/>
                <a:gd name="T98" fmla="*/ 159 w 231"/>
                <a:gd name="T99" fmla="*/ 223 h 229"/>
                <a:gd name="T100" fmla="*/ 163 w 231"/>
                <a:gd name="T101" fmla="*/ 215 h 229"/>
                <a:gd name="T102" fmla="*/ 171 w 231"/>
                <a:gd name="T103" fmla="*/ 199 h 229"/>
                <a:gd name="T104" fmla="*/ 197 w 231"/>
                <a:gd name="T105" fmla="*/ 183 h 229"/>
                <a:gd name="T106" fmla="*/ 211 w 231"/>
                <a:gd name="T107" fmla="*/ 179 h 229"/>
                <a:gd name="T108" fmla="*/ 219 w 231"/>
                <a:gd name="T109" fmla="*/ 177 h 229"/>
                <a:gd name="T110" fmla="*/ 231 w 231"/>
                <a:gd name="T111" fmla="*/ 169 h 229"/>
                <a:gd name="T112" fmla="*/ 231 w 231"/>
                <a:gd name="T113" fmla="*/ 161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31" h="229">
                  <a:moveTo>
                    <a:pt x="231" y="161"/>
                  </a:moveTo>
                  <a:lnTo>
                    <a:pt x="225" y="157"/>
                  </a:lnTo>
                  <a:lnTo>
                    <a:pt x="225" y="153"/>
                  </a:lnTo>
                  <a:lnTo>
                    <a:pt x="217" y="145"/>
                  </a:lnTo>
                  <a:lnTo>
                    <a:pt x="215" y="139"/>
                  </a:lnTo>
                  <a:lnTo>
                    <a:pt x="213" y="137"/>
                  </a:lnTo>
                  <a:lnTo>
                    <a:pt x="213" y="133"/>
                  </a:lnTo>
                  <a:lnTo>
                    <a:pt x="207" y="129"/>
                  </a:lnTo>
                  <a:lnTo>
                    <a:pt x="201" y="125"/>
                  </a:lnTo>
                  <a:lnTo>
                    <a:pt x="197" y="123"/>
                  </a:lnTo>
                  <a:lnTo>
                    <a:pt x="195" y="123"/>
                  </a:lnTo>
                  <a:lnTo>
                    <a:pt x="195" y="125"/>
                  </a:lnTo>
                  <a:lnTo>
                    <a:pt x="195" y="127"/>
                  </a:lnTo>
                  <a:lnTo>
                    <a:pt x="197" y="129"/>
                  </a:lnTo>
                  <a:lnTo>
                    <a:pt x="197" y="133"/>
                  </a:lnTo>
                  <a:lnTo>
                    <a:pt x="195" y="137"/>
                  </a:lnTo>
                  <a:lnTo>
                    <a:pt x="195" y="137"/>
                  </a:lnTo>
                  <a:lnTo>
                    <a:pt x="193" y="137"/>
                  </a:lnTo>
                  <a:lnTo>
                    <a:pt x="189" y="133"/>
                  </a:lnTo>
                  <a:lnTo>
                    <a:pt x="185" y="129"/>
                  </a:lnTo>
                  <a:lnTo>
                    <a:pt x="183" y="129"/>
                  </a:lnTo>
                  <a:lnTo>
                    <a:pt x="179" y="127"/>
                  </a:lnTo>
                  <a:lnTo>
                    <a:pt x="173" y="127"/>
                  </a:lnTo>
                  <a:lnTo>
                    <a:pt x="171" y="125"/>
                  </a:lnTo>
                  <a:lnTo>
                    <a:pt x="165" y="127"/>
                  </a:lnTo>
                  <a:lnTo>
                    <a:pt x="159" y="123"/>
                  </a:lnTo>
                  <a:lnTo>
                    <a:pt x="151" y="111"/>
                  </a:lnTo>
                  <a:lnTo>
                    <a:pt x="147" y="91"/>
                  </a:lnTo>
                  <a:lnTo>
                    <a:pt x="145" y="55"/>
                  </a:lnTo>
                  <a:lnTo>
                    <a:pt x="145" y="43"/>
                  </a:lnTo>
                  <a:lnTo>
                    <a:pt x="145" y="35"/>
                  </a:lnTo>
                  <a:lnTo>
                    <a:pt x="143" y="32"/>
                  </a:lnTo>
                  <a:lnTo>
                    <a:pt x="142" y="26"/>
                  </a:lnTo>
                  <a:lnTo>
                    <a:pt x="142" y="24"/>
                  </a:lnTo>
                  <a:lnTo>
                    <a:pt x="142" y="20"/>
                  </a:lnTo>
                  <a:lnTo>
                    <a:pt x="143" y="16"/>
                  </a:lnTo>
                  <a:lnTo>
                    <a:pt x="92" y="2"/>
                  </a:lnTo>
                  <a:lnTo>
                    <a:pt x="86" y="0"/>
                  </a:lnTo>
                  <a:lnTo>
                    <a:pt x="82" y="2"/>
                  </a:lnTo>
                  <a:lnTo>
                    <a:pt x="92" y="14"/>
                  </a:lnTo>
                  <a:lnTo>
                    <a:pt x="92" y="16"/>
                  </a:lnTo>
                  <a:lnTo>
                    <a:pt x="96" y="20"/>
                  </a:lnTo>
                  <a:lnTo>
                    <a:pt x="96" y="26"/>
                  </a:lnTo>
                  <a:lnTo>
                    <a:pt x="96" y="32"/>
                  </a:lnTo>
                  <a:lnTo>
                    <a:pt x="94" y="34"/>
                  </a:lnTo>
                  <a:lnTo>
                    <a:pt x="88" y="37"/>
                  </a:lnTo>
                  <a:lnTo>
                    <a:pt x="86" y="41"/>
                  </a:lnTo>
                  <a:lnTo>
                    <a:pt x="86" y="47"/>
                  </a:lnTo>
                  <a:lnTo>
                    <a:pt x="88" y="53"/>
                  </a:lnTo>
                  <a:lnTo>
                    <a:pt x="92" y="61"/>
                  </a:lnTo>
                  <a:lnTo>
                    <a:pt x="92" y="65"/>
                  </a:lnTo>
                  <a:lnTo>
                    <a:pt x="92" y="69"/>
                  </a:lnTo>
                  <a:lnTo>
                    <a:pt x="88" y="77"/>
                  </a:lnTo>
                  <a:lnTo>
                    <a:pt x="84" y="81"/>
                  </a:lnTo>
                  <a:lnTo>
                    <a:pt x="80" y="85"/>
                  </a:lnTo>
                  <a:lnTo>
                    <a:pt x="78" y="77"/>
                  </a:lnTo>
                  <a:lnTo>
                    <a:pt x="76" y="65"/>
                  </a:lnTo>
                  <a:lnTo>
                    <a:pt x="74" y="57"/>
                  </a:lnTo>
                  <a:lnTo>
                    <a:pt x="74" y="53"/>
                  </a:lnTo>
                  <a:lnTo>
                    <a:pt x="72" y="47"/>
                  </a:lnTo>
                  <a:lnTo>
                    <a:pt x="70" y="45"/>
                  </a:lnTo>
                  <a:lnTo>
                    <a:pt x="64" y="43"/>
                  </a:lnTo>
                  <a:lnTo>
                    <a:pt x="56" y="41"/>
                  </a:lnTo>
                  <a:lnTo>
                    <a:pt x="54" y="39"/>
                  </a:lnTo>
                  <a:lnTo>
                    <a:pt x="52" y="37"/>
                  </a:lnTo>
                  <a:lnTo>
                    <a:pt x="50" y="35"/>
                  </a:lnTo>
                  <a:lnTo>
                    <a:pt x="46" y="34"/>
                  </a:lnTo>
                  <a:lnTo>
                    <a:pt x="38" y="32"/>
                  </a:lnTo>
                  <a:lnTo>
                    <a:pt x="38" y="35"/>
                  </a:lnTo>
                  <a:lnTo>
                    <a:pt x="36" y="37"/>
                  </a:lnTo>
                  <a:lnTo>
                    <a:pt x="32" y="41"/>
                  </a:lnTo>
                  <a:lnTo>
                    <a:pt x="28" y="43"/>
                  </a:lnTo>
                  <a:lnTo>
                    <a:pt x="24" y="43"/>
                  </a:lnTo>
                  <a:lnTo>
                    <a:pt x="4" y="43"/>
                  </a:lnTo>
                  <a:lnTo>
                    <a:pt x="2" y="43"/>
                  </a:lnTo>
                  <a:lnTo>
                    <a:pt x="4" y="47"/>
                  </a:lnTo>
                  <a:lnTo>
                    <a:pt x="6" y="51"/>
                  </a:lnTo>
                  <a:lnTo>
                    <a:pt x="6" y="55"/>
                  </a:lnTo>
                  <a:lnTo>
                    <a:pt x="4" y="59"/>
                  </a:lnTo>
                  <a:lnTo>
                    <a:pt x="2" y="61"/>
                  </a:lnTo>
                  <a:lnTo>
                    <a:pt x="4" y="63"/>
                  </a:lnTo>
                  <a:lnTo>
                    <a:pt x="6" y="67"/>
                  </a:lnTo>
                  <a:lnTo>
                    <a:pt x="10" y="71"/>
                  </a:lnTo>
                  <a:lnTo>
                    <a:pt x="10" y="79"/>
                  </a:lnTo>
                  <a:lnTo>
                    <a:pt x="10" y="83"/>
                  </a:lnTo>
                  <a:lnTo>
                    <a:pt x="6" y="91"/>
                  </a:lnTo>
                  <a:lnTo>
                    <a:pt x="4" y="93"/>
                  </a:lnTo>
                  <a:lnTo>
                    <a:pt x="2" y="99"/>
                  </a:lnTo>
                  <a:lnTo>
                    <a:pt x="2" y="103"/>
                  </a:lnTo>
                  <a:lnTo>
                    <a:pt x="2" y="107"/>
                  </a:lnTo>
                  <a:lnTo>
                    <a:pt x="0" y="111"/>
                  </a:lnTo>
                  <a:lnTo>
                    <a:pt x="2" y="115"/>
                  </a:lnTo>
                  <a:lnTo>
                    <a:pt x="2" y="119"/>
                  </a:lnTo>
                  <a:lnTo>
                    <a:pt x="4" y="119"/>
                  </a:lnTo>
                  <a:lnTo>
                    <a:pt x="6" y="121"/>
                  </a:lnTo>
                  <a:lnTo>
                    <a:pt x="8" y="121"/>
                  </a:lnTo>
                  <a:lnTo>
                    <a:pt x="10" y="123"/>
                  </a:lnTo>
                  <a:lnTo>
                    <a:pt x="12" y="123"/>
                  </a:lnTo>
                  <a:lnTo>
                    <a:pt x="12" y="121"/>
                  </a:lnTo>
                  <a:lnTo>
                    <a:pt x="16" y="119"/>
                  </a:lnTo>
                  <a:lnTo>
                    <a:pt x="18" y="115"/>
                  </a:lnTo>
                  <a:lnTo>
                    <a:pt x="24" y="115"/>
                  </a:lnTo>
                  <a:lnTo>
                    <a:pt x="26" y="115"/>
                  </a:lnTo>
                  <a:lnTo>
                    <a:pt x="28" y="115"/>
                  </a:lnTo>
                  <a:lnTo>
                    <a:pt x="28" y="121"/>
                  </a:lnTo>
                  <a:lnTo>
                    <a:pt x="30" y="125"/>
                  </a:lnTo>
                  <a:lnTo>
                    <a:pt x="34" y="129"/>
                  </a:lnTo>
                  <a:lnTo>
                    <a:pt x="38" y="129"/>
                  </a:lnTo>
                  <a:lnTo>
                    <a:pt x="42" y="129"/>
                  </a:lnTo>
                  <a:lnTo>
                    <a:pt x="50" y="129"/>
                  </a:lnTo>
                  <a:lnTo>
                    <a:pt x="54" y="131"/>
                  </a:lnTo>
                  <a:lnTo>
                    <a:pt x="56" y="133"/>
                  </a:lnTo>
                  <a:lnTo>
                    <a:pt x="60" y="137"/>
                  </a:lnTo>
                  <a:lnTo>
                    <a:pt x="64" y="139"/>
                  </a:lnTo>
                  <a:lnTo>
                    <a:pt x="68" y="137"/>
                  </a:lnTo>
                  <a:lnTo>
                    <a:pt x="74" y="133"/>
                  </a:lnTo>
                  <a:lnTo>
                    <a:pt x="76" y="133"/>
                  </a:lnTo>
                  <a:lnTo>
                    <a:pt x="78" y="135"/>
                  </a:lnTo>
                  <a:lnTo>
                    <a:pt x="82" y="145"/>
                  </a:lnTo>
                  <a:lnTo>
                    <a:pt x="82" y="151"/>
                  </a:lnTo>
                  <a:lnTo>
                    <a:pt x="82" y="155"/>
                  </a:lnTo>
                  <a:lnTo>
                    <a:pt x="82" y="167"/>
                  </a:lnTo>
                  <a:lnTo>
                    <a:pt x="82" y="169"/>
                  </a:lnTo>
                  <a:lnTo>
                    <a:pt x="82" y="171"/>
                  </a:lnTo>
                  <a:lnTo>
                    <a:pt x="84" y="171"/>
                  </a:lnTo>
                  <a:lnTo>
                    <a:pt x="92" y="169"/>
                  </a:lnTo>
                  <a:lnTo>
                    <a:pt x="98" y="167"/>
                  </a:lnTo>
                  <a:lnTo>
                    <a:pt x="100" y="169"/>
                  </a:lnTo>
                  <a:lnTo>
                    <a:pt x="102" y="173"/>
                  </a:lnTo>
                  <a:lnTo>
                    <a:pt x="104" y="177"/>
                  </a:lnTo>
                  <a:lnTo>
                    <a:pt x="104" y="179"/>
                  </a:lnTo>
                  <a:lnTo>
                    <a:pt x="108" y="181"/>
                  </a:lnTo>
                  <a:lnTo>
                    <a:pt x="110" y="183"/>
                  </a:lnTo>
                  <a:lnTo>
                    <a:pt x="110" y="185"/>
                  </a:lnTo>
                  <a:lnTo>
                    <a:pt x="110" y="191"/>
                  </a:lnTo>
                  <a:lnTo>
                    <a:pt x="108" y="197"/>
                  </a:lnTo>
                  <a:lnTo>
                    <a:pt x="106" y="199"/>
                  </a:lnTo>
                  <a:lnTo>
                    <a:pt x="108" y="201"/>
                  </a:lnTo>
                  <a:lnTo>
                    <a:pt x="114" y="205"/>
                  </a:lnTo>
                  <a:lnTo>
                    <a:pt x="116" y="215"/>
                  </a:lnTo>
                  <a:lnTo>
                    <a:pt x="118" y="223"/>
                  </a:lnTo>
                  <a:lnTo>
                    <a:pt x="120" y="223"/>
                  </a:lnTo>
                  <a:lnTo>
                    <a:pt x="124" y="223"/>
                  </a:lnTo>
                  <a:lnTo>
                    <a:pt x="128" y="223"/>
                  </a:lnTo>
                  <a:lnTo>
                    <a:pt x="138" y="227"/>
                  </a:lnTo>
                  <a:lnTo>
                    <a:pt x="142" y="229"/>
                  </a:lnTo>
                  <a:lnTo>
                    <a:pt x="145" y="227"/>
                  </a:lnTo>
                  <a:lnTo>
                    <a:pt x="149" y="225"/>
                  </a:lnTo>
                  <a:lnTo>
                    <a:pt x="153" y="223"/>
                  </a:lnTo>
                  <a:lnTo>
                    <a:pt x="159" y="223"/>
                  </a:lnTo>
                  <a:lnTo>
                    <a:pt x="161" y="221"/>
                  </a:lnTo>
                  <a:lnTo>
                    <a:pt x="161" y="219"/>
                  </a:lnTo>
                  <a:lnTo>
                    <a:pt x="163" y="215"/>
                  </a:lnTo>
                  <a:lnTo>
                    <a:pt x="167" y="207"/>
                  </a:lnTo>
                  <a:lnTo>
                    <a:pt x="169" y="201"/>
                  </a:lnTo>
                  <a:lnTo>
                    <a:pt x="171" y="199"/>
                  </a:lnTo>
                  <a:lnTo>
                    <a:pt x="173" y="197"/>
                  </a:lnTo>
                  <a:lnTo>
                    <a:pt x="179" y="193"/>
                  </a:lnTo>
                  <a:lnTo>
                    <a:pt x="197" y="183"/>
                  </a:lnTo>
                  <a:lnTo>
                    <a:pt x="205" y="179"/>
                  </a:lnTo>
                  <a:lnTo>
                    <a:pt x="209" y="179"/>
                  </a:lnTo>
                  <a:lnTo>
                    <a:pt x="211" y="179"/>
                  </a:lnTo>
                  <a:lnTo>
                    <a:pt x="217" y="181"/>
                  </a:lnTo>
                  <a:lnTo>
                    <a:pt x="217" y="179"/>
                  </a:lnTo>
                  <a:lnTo>
                    <a:pt x="219" y="177"/>
                  </a:lnTo>
                  <a:lnTo>
                    <a:pt x="223" y="175"/>
                  </a:lnTo>
                  <a:lnTo>
                    <a:pt x="229" y="173"/>
                  </a:lnTo>
                  <a:lnTo>
                    <a:pt x="231" y="169"/>
                  </a:lnTo>
                  <a:lnTo>
                    <a:pt x="231" y="161"/>
                  </a:lnTo>
                  <a:lnTo>
                    <a:pt x="231" y="161"/>
                  </a:lnTo>
                  <a:lnTo>
                    <a:pt x="231" y="161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5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GPN_DIN Condensed Regular"/>
                <a:ea typeface="+mn-ea"/>
                <a:cs typeface="+mn-cs"/>
              </a:endParaRPr>
            </a:p>
          </p:txBody>
        </p:sp>
        <p:sp>
          <p:nvSpPr>
            <p:cNvPr id="152" name="Freeform 107">
              <a:extLst>
                <a:ext uri="{FF2B5EF4-FFF2-40B4-BE49-F238E27FC236}">
                  <a16:creationId xmlns:a16="http://schemas.microsoft.com/office/drawing/2014/main" id="{A27F4083-77A8-4CEB-BBC5-83B28F49D7F5}"/>
                </a:ext>
              </a:extLst>
            </p:cNvPr>
            <p:cNvSpPr>
              <a:spLocks/>
            </p:cNvSpPr>
            <p:nvPr/>
          </p:nvSpPr>
          <p:spPr bwMode="auto">
            <a:xfrm>
              <a:off x="1806216" y="1661798"/>
              <a:ext cx="753311" cy="812533"/>
            </a:xfrm>
            <a:custGeom>
              <a:avLst/>
              <a:gdLst>
                <a:gd name="T0" fmla="*/ 314 w 318"/>
                <a:gd name="T1" fmla="*/ 64 h 343"/>
                <a:gd name="T2" fmla="*/ 300 w 318"/>
                <a:gd name="T3" fmla="*/ 52 h 343"/>
                <a:gd name="T4" fmla="*/ 298 w 318"/>
                <a:gd name="T5" fmla="*/ 38 h 343"/>
                <a:gd name="T6" fmla="*/ 286 w 318"/>
                <a:gd name="T7" fmla="*/ 24 h 343"/>
                <a:gd name="T8" fmla="*/ 276 w 318"/>
                <a:gd name="T9" fmla="*/ 0 h 343"/>
                <a:gd name="T10" fmla="*/ 224 w 318"/>
                <a:gd name="T11" fmla="*/ 38 h 343"/>
                <a:gd name="T12" fmla="*/ 211 w 318"/>
                <a:gd name="T13" fmla="*/ 40 h 343"/>
                <a:gd name="T14" fmla="*/ 209 w 318"/>
                <a:gd name="T15" fmla="*/ 50 h 343"/>
                <a:gd name="T16" fmla="*/ 201 w 318"/>
                <a:gd name="T17" fmla="*/ 52 h 343"/>
                <a:gd name="T18" fmla="*/ 189 w 318"/>
                <a:gd name="T19" fmla="*/ 54 h 343"/>
                <a:gd name="T20" fmla="*/ 189 w 318"/>
                <a:gd name="T21" fmla="*/ 62 h 343"/>
                <a:gd name="T22" fmla="*/ 187 w 318"/>
                <a:gd name="T23" fmla="*/ 70 h 343"/>
                <a:gd name="T24" fmla="*/ 175 w 318"/>
                <a:gd name="T25" fmla="*/ 74 h 343"/>
                <a:gd name="T26" fmla="*/ 169 w 318"/>
                <a:gd name="T27" fmla="*/ 86 h 343"/>
                <a:gd name="T28" fmla="*/ 165 w 318"/>
                <a:gd name="T29" fmla="*/ 96 h 343"/>
                <a:gd name="T30" fmla="*/ 145 w 318"/>
                <a:gd name="T31" fmla="*/ 98 h 343"/>
                <a:gd name="T32" fmla="*/ 127 w 318"/>
                <a:gd name="T33" fmla="*/ 122 h 343"/>
                <a:gd name="T34" fmla="*/ 119 w 318"/>
                <a:gd name="T35" fmla="*/ 148 h 343"/>
                <a:gd name="T36" fmla="*/ 115 w 318"/>
                <a:gd name="T37" fmla="*/ 156 h 343"/>
                <a:gd name="T38" fmla="*/ 97 w 318"/>
                <a:gd name="T39" fmla="*/ 158 h 343"/>
                <a:gd name="T40" fmla="*/ 37 w 318"/>
                <a:gd name="T41" fmla="*/ 154 h 343"/>
                <a:gd name="T42" fmla="*/ 1 w 318"/>
                <a:gd name="T43" fmla="*/ 148 h 343"/>
                <a:gd name="T44" fmla="*/ 0 w 318"/>
                <a:gd name="T45" fmla="*/ 158 h 343"/>
                <a:gd name="T46" fmla="*/ 3 w 318"/>
                <a:gd name="T47" fmla="*/ 175 h 343"/>
                <a:gd name="T48" fmla="*/ 9 w 318"/>
                <a:gd name="T49" fmla="*/ 243 h 343"/>
                <a:gd name="T50" fmla="*/ 29 w 318"/>
                <a:gd name="T51" fmla="*/ 257 h 343"/>
                <a:gd name="T52" fmla="*/ 41 w 318"/>
                <a:gd name="T53" fmla="*/ 261 h 343"/>
                <a:gd name="T54" fmla="*/ 51 w 318"/>
                <a:gd name="T55" fmla="*/ 269 h 343"/>
                <a:gd name="T56" fmla="*/ 55 w 318"/>
                <a:gd name="T57" fmla="*/ 265 h 343"/>
                <a:gd name="T58" fmla="*/ 53 w 318"/>
                <a:gd name="T59" fmla="*/ 257 h 343"/>
                <a:gd name="T60" fmla="*/ 59 w 318"/>
                <a:gd name="T61" fmla="*/ 257 h 343"/>
                <a:gd name="T62" fmla="*/ 71 w 318"/>
                <a:gd name="T63" fmla="*/ 269 h 343"/>
                <a:gd name="T64" fmla="*/ 83 w 318"/>
                <a:gd name="T65" fmla="*/ 285 h 343"/>
                <a:gd name="T66" fmla="*/ 89 w 318"/>
                <a:gd name="T67" fmla="*/ 301 h 343"/>
                <a:gd name="T68" fmla="*/ 83 w 318"/>
                <a:gd name="T69" fmla="*/ 307 h 343"/>
                <a:gd name="T70" fmla="*/ 75 w 318"/>
                <a:gd name="T71" fmla="*/ 313 h 343"/>
                <a:gd name="T72" fmla="*/ 101 w 318"/>
                <a:gd name="T73" fmla="*/ 321 h 343"/>
                <a:gd name="T74" fmla="*/ 125 w 318"/>
                <a:gd name="T75" fmla="*/ 315 h 343"/>
                <a:gd name="T76" fmla="*/ 137 w 318"/>
                <a:gd name="T77" fmla="*/ 325 h 343"/>
                <a:gd name="T78" fmla="*/ 145 w 318"/>
                <a:gd name="T79" fmla="*/ 343 h 343"/>
                <a:gd name="T80" fmla="*/ 161 w 318"/>
                <a:gd name="T81" fmla="*/ 333 h 343"/>
                <a:gd name="T82" fmla="*/ 171 w 318"/>
                <a:gd name="T83" fmla="*/ 311 h 343"/>
                <a:gd name="T84" fmla="*/ 183 w 318"/>
                <a:gd name="T85" fmla="*/ 305 h 343"/>
                <a:gd name="T86" fmla="*/ 191 w 318"/>
                <a:gd name="T87" fmla="*/ 299 h 343"/>
                <a:gd name="T88" fmla="*/ 183 w 318"/>
                <a:gd name="T89" fmla="*/ 283 h 343"/>
                <a:gd name="T90" fmla="*/ 185 w 318"/>
                <a:gd name="T91" fmla="*/ 271 h 343"/>
                <a:gd name="T92" fmla="*/ 213 w 318"/>
                <a:gd name="T93" fmla="*/ 231 h 343"/>
                <a:gd name="T94" fmla="*/ 232 w 318"/>
                <a:gd name="T95" fmla="*/ 235 h 343"/>
                <a:gd name="T96" fmla="*/ 240 w 318"/>
                <a:gd name="T97" fmla="*/ 215 h 343"/>
                <a:gd name="T98" fmla="*/ 242 w 318"/>
                <a:gd name="T99" fmla="*/ 199 h 343"/>
                <a:gd name="T100" fmla="*/ 236 w 318"/>
                <a:gd name="T101" fmla="*/ 185 h 343"/>
                <a:gd name="T102" fmla="*/ 252 w 318"/>
                <a:gd name="T103" fmla="*/ 167 h 343"/>
                <a:gd name="T104" fmla="*/ 270 w 318"/>
                <a:gd name="T105" fmla="*/ 154 h 343"/>
                <a:gd name="T106" fmla="*/ 272 w 318"/>
                <a:gd name="T107" fmla="*/ 142 h 343"/>
                <a:gd name="T108" fmla="*/ 286 w 318"/>
                <a:gd name="T109" fmla="*/ 140 h 343"/>
                <a:gd name="T110" fmla="*/ 304 w 318"/>
                <a:gd name="T111" fmla="*/ 132 h 343"/>
                <a:gd name="T112" fmla="*/ 310 w 318"/>
                <a:gd name="T113" fmla="*/ 118 h 343"/>
                <a:gd name="T114" fmla="*/ 318 w 318"/>
                <a:gd name="T115" fmla="*/ 84 h 343"/>
                <a:gd name="T116" fmla="*/ 318 w 318"/>
                <a:gd name="T117" fmla="*/ 72 h 3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318" h="343">
                  <a:moveTo>
                    <a:pt x="318" y="72"/>
                  </a:moveTo>
                  <a:lnTo>
                    <a:pt x="314" y="66"/>
                  </a:lnTo>
                  <a:lnTo>
                    <a:pt x="314" y="64"/>
                  </a:lnTo>
                  <a:lnTo>
                    <a:pt x="308" y="60"/>
                  </a:lnTo>
                  <a:lnTo>
                    <a:pt x="304" y="56"/>
                  </a:lnTo>
                  <a:lnTo>
                    <a:pt x="300" y="52"/>
                  </a:lnTo>
                  <a:lnTo>
                    <a:pt x="300" y="50"/>
                  </a:lnTo>
                  <a:lnTo>
                    <a:pt x="300" y="46"/>
                  </a:lnTo>
                  <a:lnTo>
                    <a:pt x="298" y="38"/>
                  </a:lnTo>
                  <a:lnTo>
                    <a:pt x="296" y="30"/>
                  </a:lnTo>
                  <a:lnTo>
                    <a:pt x="292" y="26"/>
                  </a:lnTo>
                  <a:lnTo>
                    <a:pt x="286" y="24"/>
                  </a:lnTo>
                  <a:lnTo>
                    <a:pt x="284" y="18"/>
                  </a:lnTo>
                  <a:lnTo>
                    <a:pt x="282" y="12"/>
                  </a:lnTo>
                  <a:lnTo>
                    <a:pt x="276" y="0"/>
                  </a:lnTo>
                  <a:lnTo>
                    <a:pt x="240" y="40"/>
                  </a:lnTo>
                  <a:lnTo>
                    <a:pt x="230" y="32"/>
                  </a:lnTo>
                  <a:lnTo>
                    <a:pt x="224" y="38"/>
                  </a:lnTo>
                  <a:lnTo>
                    <a:pt x="217" y="40"/>
                  </a:lnTo>
                  <a:lnTo>
                    <a:pt x="215" y="42"/>
                  </a:lnTo>
                  <a:lnTo>
                    <a:pt x="211" y="40"/>
                  </a:lnTo>
                  <a:lnTo>
                    <a:pt x="209" y="42"/>
                  </a:lnTo>
                  <a:lnTo>
                    <a:pt x="209" y="46"/>
                  </a:lnTo>
                  <a:lnTo>
                    <a:pt x="209" y="50"/>
                  </a:lnTo>
                  <a:lnTo>
                    <a:pt x="205" y="52"/>
                  </a:lnTo>
                  <a:lnTo>
                    <a:pt x="205" y="52"/>
                  </a:lnTo>
                  <a:lnTo>
                    <a:pt x="201" y="52"/>
                  </a:lnTo>
                  <a:lnTo>
                    <a:pt x="195" y="50"/>
                  </a:lnTo>
                  <a:lnTo>
                    <a:pt x="191" y="52"/>
                  </a:lnTo>
                  <a:lnTo>
                    <a:pt x="189" y="54"/>
                  </a:lnTo>
                  <a:lnTo>
                    <a:pt x="189" y="56"/>
                  </a:lnTo>
                  <a:lnTo>
                    <a:pt x="189" y="58"/>
                  </a:lnTo>
                  <a:lnTo>
                    <a:pt x="189" y="62"/>
                  </a:lnTo>
                  <a:lnTo>
                    <a:pt x="189" y="64"/>
                  </a:lnTo>
                  <a:lnTo>
                    <a:pt x="189" y="66"/>
                  </a:lnTo>
                  <a:lnTo>
                    <a:pt x="187" y="70"/>
                  </a:lnTo>
                  <a:lnTo>
                    <a:pt x="185" y="70"/>
                  </a:lnTo>
                  <a:lnTo>
                    <a:pt x="181" y="72"/>
                  </a:lnTo>
                  <a:lnTo>
                    <a:pt x="175" y="74"/>
                  </a:lnTo>
                  <a:lnTo>
                    <a:pt x="173" y="76"/>
                  </a:lnTo>
                  <a:lnTo>
                    <a:pt x="171" y="80"/>
                  </a:lnTo>
                  <a:lnTo>
                    <a:pt x="169" y="86"/>
                  </a:lnTo>
                  <a:lnTo>
                    <a:pt x="169" y="92"/>
                  </a:lnTo>
                  <a:lnTo>
                    <a:pt x="167" y="94"/>
                  </a:lnTo>
                  <a:lnTo>
                    <a:pt x="165" y="96"/>
                  </a:lnTo>
                  <a:lnTo>
                    <a:pt x="161" y="98"/>
                  </a:lnTo>
                  <a:lnTo>
                    <a:pt x="155" y="100"/>
                  </a:lnTo>
                  <a:lnTo>
                    <a:pt x="145" y="98"/>
                  </a:lnTo>
                  <a:lnTo>
                    <a:pt x="139" y="98"/>
                  </a:lnTo>
                  <a:lnTo>
                    <a:pt x="135" y="96"/>
                  </a:lnTo>
                  <a:lnTo>
                    <a:pt x="127" y="122"/>
                  </a:lnTo>
                  <a:lnTo>
                    <a:pt x="125" y="138"/>
                  </a:lnTo>
                  <a:lnTo>
                    <a:pt x="121" y="146"/>
                  </a:lnTo>
                  <a:lnTo>
                    <a:pt x="119" y="148"/>
                  </a:lnTo>
                  <a:lnTo>
                    <a:pt x="117" y="152"/>
                  </a:lnTo>
                  <a:lnTo>
                    <a:pt x="115" y="154"/>
                  </a:lnTo>
                  <a:lnTo>
                    <a:pt x="115" y="156"/>
                  </a:lnTo>
                  <a:lnTo>
                    <a:pt x="111" y="158"/>
                  </a:lnTo>
                  <a:lnTo>
                    <a:pt x="111" y="158"/>
                  </a:lnTo>
                  <a:lnTo>
                    <a:pt x="97" y="158"/>
                  </a:lnTo>
                  <a:lnTo>
                    <a:pt x="87" y="162"/>
                  </a:lnTo>
                  <a:lnTo>
                    <a:pt x="67" y="158"/>
                  </a:lnTo>
                  <a:lnTo>
                    <a:pt x="37" y="154"/>
                  </a:lnTo>
                  <a:lnTo>
                    <a:pt x="11" y="150"/>
                  </a:lnTo>
                  <a:lnTo>
                    <a:pt x="7" y="150"/>
                  </a:lnTo>
                  <a:lnTo>
                    <a:pt x="1" y="148"/>
                  </a:lnTo>
                  <a:lnTo>
                    <a:pt x="0" y="152"/>
                  </a:lnTo>
                  <a:lnTo>
                    <a:pt x="0" y="156"/>
                  </a:lnTo>
                  <a:lnTo>
                    <a:pt x="0" y="158"/>
                  </a:lnTo>
                  <a:lnTo>
                    <a:pt x="1" y="164"/>
                  </a:lnTo>
                  <a:lnTo>
                    <a:pt x="3" y="167"/>
                  </a:lnTo>
                  <a:lnTo>
                    <a:pt x="3" y="175"/>
                  </a:lnTo>
                  <a:lnTo>
                    <a:pt x="3" y="187"/>
                  </a:lnTo>
                  <a:lnTo>
                    <a:pt x="5" y="223"/>
                  </a:lnTo>
                  <a:lnTo>
                    <a:pt x="9" y="243"/>
                  </a:lnTo>
                  <a:lnTo>
                    <a:pt x="17" y="255"/>
                  </a:lnTo>
                  <a:lnTo>
                    <a:pt x="23" y="259"/>
                  </a:lnTo>
                  <a:lnTo>
                    <a:pt x="29" y="257"/>
                  </a:lnTo>
                  <a:lnTo>
                    <a:pt x="31" y="259"/>
                  </a:lnTo>
                  <a:lnTo>
                    <a:pt x="37" y="259"/>
                  </a:lnTo>
                  <a:lnTo>
                    <a:pt x="41" y="261"/>
                  </a:lnTo>
                  <a:lnTo>
                    <a:pt x="43" y="261"/>
                  </a:lnTo>
                  <a:lnTo>
                    <a:pt x="47" y="265"/>
                  </a:lnTo>
                  <a:lnTo>
                    <a:pt x="51" y="269"/>
                  </a:lnTo>
                  <a:lnTo>
                    <a:pt x="53" y="269"/>
                  </a:lnTo>
                  <a:lnTo>
                    <a:pt x="53" y="269"/>
                  </a:lnTo>
                  <a:lnTo>
                    <a:pt x="55" y="265"/>
                  </a:lnTo>
                  <a:lnTo>
                    <a:pt x="55" y="261"/>
                  </a:lnTo>
                  <a:lnTo>
                    <a:pt x="53" y="259"/>
                  </a:lnTo>
                  <a:lnTo>
                    <a:pt x="53" y="257"/>
                  </a:lnTo>
                  <a:lnTo>
                    <a:pt x="53" y="255"/>
                  </a:lnTo>
                  <a:lnTo>
                    <a:pt x="55" y="255"/>
                  </a:lnTo>
                  <a:lnTo>
                    <a:pt x="59" y="257"/>
                  </a:lnTo>
                  <a:lnTo>
                    <a:pt x="65" y="261"/>
                  </a:lnTo>
                  <a:lnTo>
                    <a:pt x="71" y="265"/>
                  </a:lnTo>
                  <a:lnTo>
                    <a:pt x="71" y="269"/>
                  </a:lnTo>
                  <a:lnTo>
                    <a:pt x="73" y="271"/>
                  </a:lnTo>
                  <a:lnTo>
                    <a:pt x="75" y="277"/>
                  </a:lnTo>
                  <a:lnTo>
                    <a:pt x="83" y="285"/>
                  </a:lnTo>
                  <a:lnTo>
                    <a:pt x="83" y="289"/>
                  </a:lnTo>
                  <a:lnTo>
                    <a:pt x="89" y="293"/>
                  </a:lnTo>
                  <a:lnTo>
                    <a:pt x="89" y="301"/>
                  </a:lnTo>
                  <a:lnTo>
                    <a:pt x="89" y="305"/>
                  </a:lnTo>
                  <a:lnTo>
                    <a:pt x="87" y="305"/>
                  </a:lnTo>
                  <a:lnTo>
                    <a:pt x="83" y="307"/>
                  </a:lnTo>
                  <a:lnTo>
                    <a:pt x="83" y="307"/>
                  </a:lnTo>
                  <a:lnTo>
                    <a:pt x="75" y="311"/>
                  </a:lnTo>
                  <a:lnTo>
                    <a:pt x="75" y="313"/>
                  </a:lnTo>
                  <a:lnTo>
                    <a:pt x="89" y="321"/>
                  </a:lnTo>
                  <a:lnTo>
                    <a:pt x="93" y="321"/>
                  </a:lnTo>
                  <a:lnTo>
                    <a:pt x="101" y="321"/>
                  </a:lnTo>
                  <a:lnTo>
                    <a:pt x="115" y="315"/>
                  </a:lnTo>
                  <a:lnTo>
                    <a:pt x="119" y="315"/>
                  </a:lnTo>
                  <a:lnTo>
                    <a:pt x="125" y="315"/>
                  </a:lnTo>
                  <a:lnTo>
                    <a:pt x="129" y="321"/>
                  </a:lnTo>
                  <a:lnTo>
                    <a:pt x="135" y="321"/>
                  </a:lnTo>
                  <a:lnTo>
                    <a:pt x="137" y="325"/>
                  </a:lnTo>
                  <a:lnTo>
                    <a:pt x="139" y="331"/>
                  </a:lnTo>
                  <a:lnTo>
                    <a:pt x="141" y="343"/>
                  </a:lnTo>
                  <a:lnTo>
                    <a:pt x="145" y="343"/>
                  </a:lnTo>
                  <a:lnTo>
                    <a:pt x="155" y="337"/>
                  </a:lnTo>
                  <a:lnTo>
                    <a:pt x="157" y="337"/>
                  </a:lnTo>
                  <a:lnTo>
                    <a:pt x="161" y="333"/>
                  </a:lnTo>
                  <a:lnTo>
                    <a:pt x="165" y="327"/>
                  </a:lnTo>
                  <a:lnTo>
                    <a:pt x="169" y="321"/>
                  </a:lnTo>
                  <a:lnTo>
                    <a:pt x="171" y="311"/>
                  </a:lnTo>
                  <a:lnTo>
                    <a:pt x="173" y="309"/>
                  </a:lnTo>
                  <a:lnTo>
                    <a:pt x="179" y="307"/>
                  </a:lnTo>
                  <a:lnTo>
                    <a:pt x="183" y="305"/>
                  </a:lnTo>
                  <a:lnTo>
                    <a:pt x="189" y="301"/>
                  </a:lnTo>
                  <a:lnTo>
                    <a:pt x="191" y="301"/>
                  </a:lnTo>
                  <a:lnTo>
                    <a:pt x="191" y="299"/>
                  </a:lnTo>
                  <a:lnTo>
                    <a:pt x="191" y="297"/>
                  </a:lnTo>
                  <a:lnTo>
                    <a:pt x="189" y="291"/>
                  </a:lnTo>
                  <a:lnTo>
                    <a:pt x="183" y="283"/>
                  </a:lnTo>
                  <a:lnTo>
                    <a:pt x="183" y="281"/>
                  </a:lnTo>
                  <a:lnTo>
                    <a:pt x="183" y="279"/>
                  </a:lnTo>
                  <a:lnTo>
                    <a:pt x="185" y="271"/>
                  </a:lnTo>
                  <a:lnTo>
                    <a:pt x="187" y="261"/>
                  </a:lnTo>
                  <a:lnTo>
                    <a:pt x="203" y="247"/>
                  </a:lnTo>
                  <a:lnTo>
                    <a:pt x="213" y="231"/>
                  </a:lnTo>
                  <a:lnTo>
                    <a:pt x="219" y="237"/>
                  </a:lnTo>
                  <a:lnTo>
                    <a:pt x="228" y="237"/>
                  </a:lnTo>
                  <a:lnTo>
                    <a:pt x="232" y="235"/>
                  </a:lnTo>
                  <a:lnTo>
                    <a:pt x="238" y="229"/>
                  </a:lnTo>
                  <a:lnTo>
                    <a:pt x="238" y="221"/>
                  </a:lnTo>
                  <a:lnTo>
                    <a:pt x="240" y="215"/>
                  </a:lnTo>
                  <a:lnTo>
                    <a:pt x="246" y="211"/>
                  </a:lnTo>
                  <a:lnTo>
                    <a:pt x="246" y="203"/>
                  </a:lnTo>
                  <a:lnTo>
                    <a:pt x="242" y="199"/>
                  </a:lnTo>
                  <a:lnTo>
                    <a:pt x="240" y="195"/>
                  </a:lnTo>
                  <a:lnTo>
                    <a:pt x="238" y="191"/>
                  </a:lnTo>
                  <a:lnTo>
                    <a:pt x="236" y="185"/>
                  </a:lnTo>
                  <a:lnTo>
                    <a:pt x="238" y="179"/>
                  </a:lnTo>
                  <a:lnTo>
                    <a:pt x="242" y="173"/>
                  </a:lnTo>
                  <a:lnTo>
                    <a:pt x="252" y="167"/>
                  </a:lnTo>
                  <a:lnTo>
                    <a:pt x="258" y="164"/>
                  </a:lnTo>
                  <a:lnTo>
                    <a:pt x="264" y="158"/>
                  </a:lnTo>
                  <a:lnTo>
                    <a:pt x="270" y="154"/>
                  </a:lnTo>
                  <a:lnTo>
                    <a:pt x="272" y="150"/>
                  </a:lnTo>
                  <a:lnTo>
                    <a:pt x="272" y="146"/>
                  </a:lnTo>
                  <a:lnTo>
                    <a:pt x="272" y="142"/>
                  </a:lnTo>
                  <a:lnTo>
                    <a:pt x="274" y="140"/>
                  </a:lnTo>
                  <a:lnTo>
                    <a:pt x="276" y="140"/>
                  </a:lnTo>
                  <a:lnTo>
                    <a:pt x="286" y="140"/>
                  </a:lnTo>
                  <a:lnTo>
                    <a:pt x="294" y="140"/>
                  </a:lnTo>
                  <a:lnTo>
                    <a:pt x="300" y="138"/>
                  </a:lnTo>
                  <a:lnTo>
                    <a:pt x="304" y="132"/>
                  </a:lnTo>
                  <a:lnTo>
                    <a:pt x="308" y="130"/>
                  </a:lnTo>
                  <a:lnTo>
                    <a:pt x="310" y="126"/>
                  </a:lnTo>
                  <a:lnTo>
                    <a:pt x="310" y="118"/>
                  </a:lnTo>
                  <a:lnTo>
                    <a:pt x="314" y="108"/>
                  </a:lnTo>
                  <a:lnTo>
                    <a:pt x="314" y="100"/>
                  </a:lnTo>
                  <a:lnTo>
                    <a:pt x="318" y="84"/>
                  </a:lnTo>
                  <a:lnTo>
                    <a:pt x="318" y="82"/>
                  </a:lnTo>
                  <a:lnTo>
                    <a:pt x="318" y="72"/>
                  </a:lnTo>
                  <a:lnTo>
                    <a:pt x="318" y="72"/>
                  </a:lnTo>
                  <a:lnTo>
                    <a:pt x="318" y="72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5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GPN_DIN Condensed Regular"/>
                <a:ea typeface="+mn-ea"/>
                <a:cs typeface="+mn-cs"/>
              </a:endParaRPr>
            </a:p>
          </p:txBody>
        </p:sp>
        <p:sp>
          <p:nvSpPr>
            <p:cNvPr id="165" name="Freeform 120">
              <a:extLst>
                <a:ext uri="{FF2B5EF4-FFF2-40B4-BE49-F238E27FC236}">
                  <a16:creationId xmlns:a16="http://schemas.microsoft.com/office/drawing/2014/main" id="{F0ED41F7-F00E-4106-AB47-5FF8605B1D65}"/>
                </a:ext>
              </a:extLst>
            </p:cNvPr>
            <p:cNvSpPr>
              <a:spLocks/>
            </p:cNvSpPr>
            <p:nvPr/>
          </p:nvSpPr>
          <p:spPr bwMode="auto">
            <a:xfrm>
              <a:off x="5234017" y="1455704"/>
              <a:ext cx="37902" cy="33165"/>
            </a:xfrm>
            <a:custGeom>
              <a:avLst/>
              <a:gdLst>
                <a:gd name="T0" fmla="*/ 16 w 16"/>
                <a:gd name="T1" fmla="*/ 0 h 14"/>
                <a:gd name="T2" fmla="*/ 16 w 16"/>
                <a:gd name="T3" fmla="*/ 0 h 14"/>
                <a:gd name="T4" fmla="*/ 16 w 16"/>
                <a:gd name="T5" fmla="*/ 0 h 14"/>
                <a:gd name="T6" fmla="*/ 6 w 16"/>
                <a:gd name="T7" fmla="*/ 0 h 14"/>
                <a:gd name="T8" fmla="*/ 2 w 16"/>
                <a:gd name="T9" fmla="*/ 0 h 14"/>
                <a:gd name="T10" fmla="*/ 2 w 16"/>
                <a:gd name="T11" fmla="*/ 0 h 14"/>
                <a:gd name="T12" fmla="*/ 2 w 16"/>
                <a:gd name="T13" fmla="*/ 0 h 14"/>
                <a:gd name="T14" fmla="*/ 0 w 16"/>
                <a:gd name="T15" fmla="*/ 4 h 14"/>
                <a:gd name="T16" fmla="*/ 2 w 16"/>
                <a:gd name="T17" fmla="*/ 8 h 14"/>
                <a:gd name="T18" fmla="*/ 4 w 16"/>
                <a:gd name="T19" fmla="*/ 12 h 14"/>
                <a:gd name="T20" fmla="*/ 4 w 16"/>
                <a:gd name="T21" fmla="*/ 12 h 14"/>
                <a:gd name="T22" fmla="*/ 10 w 16"/>
                <a:gd name="T23" fmla="*/ 14 h 14"/>
                <a:gd name="T24" fmla="*/ 12 w 16"/>
                <a:gd name="T25" fmla="*/ 14 h 14"/>
                <a:gd name="T26" fmla="*/ 14 w 16"/>
                <a:gd name="T27" fmla="*/ 14 h 14"/>
                <a:gd name="T28" fmla="*/ 16 w 16"/>
                <a:gd name="T29" fmla="*/ 12 h 14"/>
                <a:gd name="T30" fmla="*/ 16 w 16"/>
                <a:gd name="T31" fmla="*/ 8 h 14"/>
                <a:gd name="T32" fmla="*/ 16 w 16"/>
                <a:gd name="T33" fmla="*/ 2 h 14"/>
                <a:gd name="T34" fmla="*/ 16 w 16"/>
                <a:gd name="T35" fmla="*/ 2 h 14"/>
                <a:gd name="T36" fmla="*/ 16 w 16"/>
                <a:gd name="T37" fmla="*/ 2 h 14"/>
                <a:gd name="T38" fmla="*/ 16 w 16"/>
                <a:gd name="T39" fmla="*/ 0 h 14"/>
                <a:gd name="T40" fmla="*/ 16 w 16"/>
                <a:gd name="T41" fmla="*/ 0 h 14"/>
                <a:gd name="T42" fmla="*/ 16 w 16"/>
                <a:gd name="T43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6" h="14">
                  <a:moveTo>
                    <a:pt x="16" y="0"/>
                  </a:moveTo>
                  <a:lnTo>
                    <a:pt x="16" y="0"/>
                  </a:lnTo>
                  <a:lnTo>
                    <a:pt x="16" y="0"/>
                  </a:lnTo>
                  <a:lnTo>
                    <a:pt x="6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0" y="4"/>
                  </a:lnTo>
                  <a:lnTo>
                    <a:pt x="2" y="8"/>
                  </a:lnTo>
                  <a:lnTo>
                    <a:pt x="4" y="12"/>
                  </a:lnTo>
                  <a:lnTo>
                    <a:pt x="4" y="12"/>
                  </a:lnTo>
                  <a:lnTo>
                    <a:pt x="10" y="14"/>
                  </a:lnTo>
                  <a:lnTo>
                    <a:pt x="12" y="14"/>
                  </a:lnTo>
                  <a:lnTo>
                    <a:pt x="14" y="14"/>
                  </a:lnTo>
                  <a:lnTo>
                    <a:pt x="16" y="12"/>
                  </a:lnTo>
                  <a:lnTo>
                    <a:pt x="16" y="8"/>
                  </a:lnTo>
                  <a:lnTo>
                    <a:pt x="16" y="2"/>
                  </a:lnTo>
                  <a:lnTo>
                    <a:pt x="16" y="2"/>
                  </a:lnTo>
                  <a:lnTo>
                    <a:pt x="16" y="2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5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GPN_DIN Condensed Regular"/>
                <a:ea typeface="+mn-ea"/>
                <a:cs typeface="+mn-cs"/>
              </a:endParaRPr>
            </a:p>
          </p:txBody>
        </p:sp>
        <p:sp>
          <p:nvSpPr>
            <p:cNvPr id="166" name="Freeform 121">
              <a:extLst>
                <a:ext uri="{FF2B5EF4-FFF2-40B4-BE49-F238E27FC236}">
                  <a16:creationId xmlns:a16="http://schemas.microsoft.com/office/drawing/2014/main" id="{3ABB1457-4348-4823-8491-0AE29280CFA0}"/>
                </a:ext>
              </a:extLst>
            </p:cNvPr>
            <p:cNvSpPr>
              <a:spLocks/>
            </p:cNvSpPr>
            <p:nvPr/>
          </p:nvSpPr>
          <p:spPr bwMode="auto">
            <a:xfrm>
              <a:off x="5115572" y="1609683"/>
              <a:ext cx="37902" cy="33165"/>
            </a:xfrm>
            <a:custGeom>
              <a:avLst/>
              <a:gdLst>
                <a:gd name="T0" fmla="*/ 16 w 16"/>
                <a:gd name="T1" fmla="*/ 4 h 14"/>
                <a:gd name="T2" fmla="*/ 16 w 16"/>
                <a:gd name="T3" fmla="*/ 4 h 14"/>
                <a:gd name="T4" fmla="*/ 10 w 16"/>
                <a:gd name="T5" fmla="*/ 2 h 14"/>
                <a:gd name="T6" fmla="*/ 6 w 16"/>
                <a:gd name="T7" fmla="*/ 0 h 14"/>
                <a:gd name="T8" fmla="*/ 2 w 16"/>
                <a:gd name="T9" fmla="*/ 0 h 14"/>
                <a:gd name="T10" fmla="*/ 2 w 16"/>
                <a:gd name="T11" fmla="*/ 2 h 14"/>
                <a:gd name="T12" fmla="*/ 0 w 16"/>
                <a:gd name="T13" fmla="*/ 4 h 14"/>
                <a:gd name="T14" fmla="*/ 0 w 16"/>
                <a:gd name="T15" fmla="*/ 4 h 14"/>
                <a:gd name="T16" fmla="*/ 0 w 16"/>
                <a:gd name="T17" fmla="*/ 8 h 14"/>
                <a:gd name="T18" fmla="*/ 0 w 16"/>
                <a:gd name="T19" fmla="*/ 10 h 14"/>
                <a:gd name="T20" fmla="*/ 2 w 16"/>
                <a:gd name="T21" fmla="*/ 10 h 14"/>
                <a:gd name="T22" fmla="*/ 2 w 16"/>
                <a:gd name="T23" fmla="*/ 12 h 14"/>
                <a:gd name="T24" fmla="*/ 10 w 16"/>
                <a:gd name="T25" fmla="*/ 14 h 14"/>
                <a:gd name="T26" fmla="*/ 16 w 16"/>
                <a:gd name="T27" fmla="*/ 12 h 14"/>
                <a:gd name="T28" fmla="*/ 16 w 16"/>
                <a:gd name="T29" fmla="*/ 12 h 14"/>
                <a:gd name="T30" fmla="*/ 16 w 16"/>
                <a:gd name="T31" fmla="*/ 10 h 14"/>
                <a:gd name="T32" fmla="*/ 16 w 16"/>
                <a:gd name="T33" fmla="*/ 4 h 14"/>
                <a:gd name="T34" fmla="*/ 16 w 16"/>
                <a:gd name="T35" fmla="*/ 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6" h="14">
                  <a:moveTo>
                    <a:pt x="16" y="4"/>
                  </a:moveTo>
                  <a:lnTo>
                    <a:pt x="16" y="4"/>
                  </a:lnTo>
                  <a:lnTo>
                    <a:pt x="10" y="2"/>
                  </a:lnTo>
                  <a:lnTo>
                    <a:pt x="6" y="0"/>
                  </a:lnTo>
                  <a:lnTo>
                    <a:pt x="2" y="0"/>
                  </a:lnTo>
                  <a:lnTo>
                    <a:pt x="2" y="2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8"/>
                  </a:lnTo>
                  <a:lnTo>
                    <a:pt x="0" y="10"/>
                  </a:lnTo>
                  <a:lnTo>
                    <a:pt x="2" y="10"/>
                  </a:lnTo>
                  <a:lnTo>
                    <a:pt x="2" y="12"/>
                  </a:lnTo>
                  <a:lnTo>
                    <a:pt x="10" y="14"/>
                  </a:lnTo>
                  <a:lnTo>
                    <a:pt x="16" y="12"/>
                  </a:lnTo>
                  <a:lnTo>
                    <a:pt x="16" y="12"/>
                  </a:lnTo>
                  <a:lnTo>
                    <a:pt x="16" y="10"/>
                  </a:lnTo>
                  <a:lnTo>
                    <a:pt x="16" y="4"/>
                  </a:lnTo>
                  <a:lnTo>
                    <a:pt x="16" y="4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5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GPN_DIN Condensed Regular"/>
                <a:ea typeface="+mn-ea"/>
                <a:cs typeface="+mn-cs"/>
              </a:endParaRPr>
            </a:p>
          </p:txBody>
        </p:sp>
        <p:sp>
          <p:nvSpPr>
            <p:cNvPr id="167" name="Freeform 122">
              <a:extLst>
                <a:ext uri="{FF2B5EF4-FFF2-40B4-BE49-F238E27FC236}">
                  <a16:creationId xmlns:a16="http://schemas.microsoft.com/office/drawing/2014/main" id="{D390832C-673D-48EB-BD3E-F28D50AC5D33}"/>
                </a:ext>
              </a:extLst>
            </p:cNvPr>
            <p:cNvSpPr>
              <a:spLocks/>
            </p:cNvSpPr>
            <p:nvPr/>
          </p:nvSpPr>
          <p:spPr bwMode="auto">
            <a:xfrm>
              <a:off x="5404578" y="2021872"/>
              <a:ext cx="33165" cy="35534"/>
            </a:xfrm>
            <a:custGeom>
              <a:avLst/>
              <a:gdLst>
                <a:gd name="T0" fmla="*/ 14 w 14"/>
                <a:gd name="T1" fmla="*/ 6 h 15"/>
                <a:gd name="T2" fmla="*/ 8 w 14"/>
                <a:gd name="T3" fmla="*/ 0 h 15"/>
                <a:gd name="T4" fmla="*/ 8 w 14"/>
                <a:gd name="T5" fmla="*/ 0 h 15"/>
                <a:gd name="T6" fmla="*/ 6 w 14"/>
                <a:gd name="T7" fmla="*/ 2 h 15"/>
                <a:gd name="T8" fmla="*/ 0 w 14"/>
                <a:gd name="T9" fmla="*/ 2 h 15"/>
                <a:gd name="T10" fmla="*/ 0 w 14"/>
                <a:gd name="T11" fmla="*/ 2 h 15"/>
                <a:gd name="T12" fmla="*/ 0 w 14"/>
                <a:gd name="T13" fmla="*/ 6 h 15"/>
                <a:gd name="T14" fmla="*/ 2 w 14"/>
                <a:gd name="T15" fmla="*/ 12 h 15"/>
                <a:gd name="T16" fmla="*/ 6 w 14"/>
                <a:gd name="T17" fmla="*/ 14 h 15"/>
                <a:gd name="T18" fmla="*/ 8 w 14"/>
                <a:gd name="T19" fmla="*/ 15 h 15"/>
                <a:gd name="T20" fmla="*/ 10 w 14"/>
                <a:gd name="T21" fmla="*/ 15 h 15"/>
                <a:gd name="T22" fmla="*/ 12 w 14"/>
                <a:gd name="T23" fmla="*/ 14 h 15"/>
                <a:gd name="T24" fmla="*/ 12 w 14"/>
                <a:gd name="T25" fmla="*/ 12 h 15"/>
                <a:gd name="T26" fmla="*/ 14 w 14"/>
                <a:gd name="T27" fmla="*/ 6 h 15"/>
                <a:gd name="T28" fmla="*/ 14 w 14"/>
                <a:gd name="T29" fmla="*/ 6 h 15"/>
                <a:gd name="T30" fmla="*/ 14 w 14"/>
                <a:gd name="T31" fmla="*/ 6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4" h="15">
                  <a:moveTo>
                    <a:pt x="14" y="6"/>
                  </a:moveTo>
                  <a:lnTo>
                    <a:pt x="8" y="0"/>
                  </a:lnTo>
                  <a:lnTo>
                    <a:pt x="8" y="0"/>
                  </a:lnTo>
                  <a:lnTo>
                    <a:pt x="6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6"/>
                  </a:lnTo>
                  <a:lnTo>
                    <a:pt x="2" y="12"/>
                  </a:lnTo>
                  <a:lnTo>
                    <a:pt x="6" y="14"/>
                  </a:lnTo>
                  <a:lnTo>
                    <a:pt x="8" y="15"/>
                  </a:lnTo>
                  <a:lnTo>
                    <a:pt x="10" y="15"/>
                  </a:lnTo>
                  <a:lnTo>
                    <a:pt x="12" y="14"/>
                  </a:lnTo>
                  <a:lnTo>
                    <a:pt x="12" y="12"/>
                  </a:lnTo>
                  <a:lnTo>
                    <a:pt x="14" y="6"/>
                  </a:lnTo>
                  <a:lnTo>
                    <a:pt x="14" y="6"/>
                  </a:lnTo>
                  <a:lnTo>
                    <a:pt x="14" y="6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5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GPN_DIN Condensed Regular"/>
                <a:ea typeface="+mn-ea"/>
                <a:cs typeface="+mn-cs"/>
              </a:endParaRPr>
            </a:p>
          </p:txBody>
        </p:sp>
        <p:sp>
          <p:nvSpPr>
            <p:cNvPr id="170" name="Freeform 125">
              <a:extLst>
                <a:ext uri="{FF2B5EF4-FFF2-40B4-BE49-F238E27FC236}">
                  <a16:creationId xmlns:a16="http://schemas.microsoft.com/office/drawing/2014/main" id="{DAC83F32-FD9E-4570-9080-BBB5F33D1A4C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6096" y="2209015"/>
              <a:ext cx="47378" cy="71067"/>
            </a:xfrm>
            <a:custGeom>
              <a:avLst/>
              <a:gdLst>
                <a:gd name="T0" fmla="*/ 20 w 20"/>
                <a:gd name="T1" fmla="*/ 4 h 30"/>
                <a:gd name="T2" fmla="*/ 14 w 20"/>
                <a:gd name="T3" fmla="*/ 0 h 30"/>
                <a:gd name="T4" fmla="*/ 14 w 20"/>
                <a:gd name="T5" fmla="*/ 0 h 30"/>
                <a:gd name="T6" fmla="*/ 8 w 20"/>
                <a:gd name="T7" fmla="*/ 0 h 30"/>
                <a:gd name="T8" fmla="*/ 6 w 20"/>
                <a:gd name="T9" fmla="*/ 2 h 30"/>
                <a:gd name="T10" fmla="*/ 2 w 20"/>
                <a:gd name="T11" fmla="*/ 6 h 30"/>
                <a:gd name="T12" fmla="*/ 0 w 20"/>
                <a:gd name="T13" fmla="*/ 10 h 30"/>
                <a:gd name="T14" fmla="*/ 0 w 20"/>
                <a:gd name="T15" fmla="*/ 10 h 30"/>
                <a:gd name="T16" fmla="*/ 0 w 20"/>
                <a:gd name="T17" fmla="*/ 20 h 30"/>
                <a:gd name="T18" fmla="*/ 0 w 20"/>
                <a:gd name="T19" fmla="*/ 26 h 30"/>
                <a:gd name="T20" fmla="*/ 0 w 20"/>
                <a:gd name="T21" fmla="*/ 28 h 30"/>
                <a:gd name="T22" fmla="*/ 0 w 20"/>
                <a:gd name="T23" fmla="*/ 28 h 30"/>
                <a:gd name="T24" fmla="*/ 2 w 20"/>
                <a:gd name="T25" fmla="*/ 30 h 30"/>
                <a:gd name="T26" fmla="*/ 4 w 20"/>
                <a:gd name="T27" fmla="*/ 30 h 30"/>
                <a:gd name="T28" fmla="*/ 8 w 20"/>
                <a:gd name="T29" fmla="*/ 30 h 30"/>
                <a:gd name="T30" fmla="*/ 12 w 20"/>
                <a:gd name="T31" fmla="*/ 26 h 30"/>
                <a:gd name="T32" fmla="*/ 14 w 20"/>
                <a:gd name="T33" fmla="*/ 24 h 30"/>
                <a:gd name="T34" fmla="*/ 14 w 20"/>
                <a:gd name="T35" fmla="*/ 24 h 30"/>
                <a:gd name="T36" fmla="*/ 18 w 20"/>
                <a:gd name="T37" fmla="*/ 20 h 30"/>
                <a:gd name="T38" fmla="*/ 18 w 20"/>
                <a:gd name="T39" fmla="*/ 14 h 30"/>
                <a:gd name="T40" fmla="*/ 20 w 20"/>
                <a:gd name="T41" fmla="*/ 4 h 30"/>
                <a:gd name="T42" fmla="*/ 20 w 20"/>
                <a:gd name="T43" fmla="*/ 4 h 30"/>
                <a:gd name="T44" fmla="*/ 20 w 20"/>
                <a:gd name="T45" fmla="*/ 4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0" h="30">
                  <a:moveTo>
                    <a:pt x="20" y="4"/>
                  </a:moveTo>
                  <a:lnTo>
                    <a:pt x="14" y="0"/>
                  </a:lnTo>
                  <a:lnTo>
                    <a:pt x="14" y="0"/>
                  </a:lnTo>
                  <a:lnTo>
                    <a:pt x="8" y="0"/>
                  </a:lnTo>
                  <a:lnTo>
                    <a:pt x="6" y="2"/>
                  </a:lnTo>
                  <a:lnTo>
                    <a:pt x="2" y="6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0" y="20"/>
                  </a:lnTo>
                  <a:lnTo>
                    <a:pt x="0" y="26"/>
                  </a:lnTo>
                  <a:lnTo>
                    <a:pt x="0" y="28"/>
                  </a:lnTo>
                  <a:lnTo>
                    <a:pt x="0" y="28"/>
                  </a:lnTo>
                  <a:lnTo>
                    <a:pt x="2" y="30"/>
                  </a:lnTo>
                  <a:lnTo>
                    <a:pt x="4" y="30"/>
                  </a:lnTo>
                  <a:lnTo>
                    <a:pt x="8" y="30"/>
                  </a:lnTo>
                  <a:lnTo>
                    <a:pt x="12" y="26"/>
                  </a:lnTo>
                  <a:lnTo>
                    <a:pt x="14" y="24"/>
                  </a:lnTo>
                  <a:lnTo>
                    <a:pt x="14" y="24"/>
                  </a:lnTo>
                  <a:lnTo>
                    <a:pt x="18" y="20"/>
                  </a:lnTo>
                  <a:lnTo>
                    <a:pt x="18" y="14"/>
                  </a:lnTo>
                  <a:lnTo>
                    <a:pt x="20" y="4"/>
                  </a:lnTo>
                  <a:lnTo>
                    <a:pt x="20" y="4"/>
                  </a:lnTo>
                  <a:lnTo>
                    <a:pt x="20" y="4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5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GPN_DIN Condensed Regular"/>
                <a:ea typeface="+mn-ea"/>
                <a:cs typeface="+mn-cs"/>
              </a:endParaRPr>
            </a:p>
          </p:txBody>
        </p:sp>
        <p:sp>
          <p:nvSpPr>
            <p:cNvPr id="172" name="Freeform 127">
              <a:extLst>
                <a:ext uri="{FF2B5EF4-FFF2-40B4-BE49-F238E27FC236}">
                  <a16:creationId xmlns:a16="http://schemas.microsoft.com/office/drawing/2014/main" id="{A8732815-79D2-4167-919A-43CC980C0AE2}"/>
                </a:ext>
              </a:extLst>
            </p:cNvPr>
            <p:cNvSpPr>
              <a:spLocks/>
            </p:cNvSpPr>
            <p:nvPr/>
          </p:nvSpPr>
          <p:spPr bwMode="auto">
            <a:xfrm>
              <a:off x="4933166" y="1176173"/>
              <a:ext cx="35534" cy="42640"/>
            </a:xfrm>
            <a:custGeom>
              <a:avLst/>
              <a:gdLst>
                <a:gd name="T0" fmla="*/ 9 w 15"/>
                <a:gd name="T1" fmla="*/ 2 h 18"/>
                <a:gd name="T2" fmla="*/ 9 w 15"/>
                <a:gd name="T3" fmla="*/ 2 h 18"/>
                <a:gd name="T4" fmla="*/ 5 w 15"/>
                <a:gd name="T5" fmla="*/ 0 h 18"/>
                <a:gd name="T6" fmla="*/ 3 w 15"/>
                <a:gd name="T7" fmla="*/ 0 h 18"/>
                <a:gd name="T8" fmla="*/ 0 w 15"/>
                <a:gd name="T9" fmla="*/ 2 h 18"/>
                <a:gd name="T10" fmla="*/ 0 w 15"/>
                <a:gd name="T11" fmla="*/ 6 h 18"/>
                <a:gd name="T12" fmla="*/ 0 w 15"/>
                <a:gd name="T13" fmla="*/ 8 h 18"/>
                <a:gd name="T14" fmla="*/ 0 w 15"/>
                <a:gd name="T15" fmla="*/ 10 h 18"/>
                <a:gd name="T16" fmla="*/ 0 w 15"/>
                <a:gd name="T17" fmla="*/ 14 h 18"/>
                <a:gd name="T18" fmla="*/ 3 w 15"/>
                <a:gd name="T19" fmla="*/ 16 h 18"/>
                <a:gd name="T20" fmla="*/ 3 w 15"/>
                <a:gd name="T21" fmla="*/ 16 h 18"/>
                <a:gd name="T22" fmla="*/ 7 w 15"/>
                <a:gd name="T23" fmla="*/ 18 h 18"/>
                <a:gd name="T24" fmla="*/ 11 w 15"/>
                <a:gd name="T25" fmla="*/ 18 h 18"/>
                <a:gd name="T26" fmla="*/ 11 w 15"/>
                <a:gd name="T27" fmla="*/ 14 h 18"/>
                <a:gd name="T28" fmla="*/ 13 w 15"/>
                <a:gd name="T29" fmla="*/ 14 h 18"/>
                <a:gd name="T30" fmla="*/ 15 w 15"/>
                <a:gd name="T31" fmla="*/ 10 h 18"/>
                <a:gd name="T32" fmla="*/ 13 w 15"/>
                <a:gd name="T33" fmla="*/ 8 h 18"/>
                <a:gd name="T34" fmla="*/ 11 w 15"/>
                <a:gd name="T35" fmla="*/ 6 h 18"/>
                <a:gd name="T36" fmla="*/ 11 w 15"/>
                <a:gd name="T37" fmla="*/ 2 h 18"/>
                <a:gd name="T38" fmla="*/ 9 w 15"/>
                <a:gd name="T39" fmla="*/ 2 h 18"/>
                <a:gd name="T40" fmla="*/ 9 w 15"/>
                <a:gd name="T41" fmla="*/ 2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5" h="18">
                  <a:moveTo>
                    <a:pt x="9" y="2"/>
                  </a:moveTo>
                  <a:lnTo>
                    <a:pt x="9" y="2"/>
                  </a:lnTo>
                  <a:lnTo>
                    <a:pt x="5" y="0"/>
                  </a:lnTo>
                  <a:lnTo>
                    <a:pt x="3" y="0"/>
                  </a:lnTo>
                  <a:lnTo>
                    <a:pt x="0" y="2"/>
                  </a:lnTo>
                  <a:lnTo>
                    <a:pt x="0" y="6"/>
                  </a:lnTo>
                  <a:lnTo>
                    <a:pt x="0" y="8"/>
                  </a:lnTo>
                  <a:lnTo>
                    <a:pt x="0" y="10"/>
                  </a:lnTo>
                  <a:lnTo>
                    <a:pt x="0" y="14"/>
                  </a:lnTo>
                  <a:lnTo>
                    <a:pt x="3" y="16"/>
                  </a:lnTo>
                  <a:lnTo>
                    <a:pt x="3" y="16"/>
                  </a:lnTo>
                  <a:lnTo>
                    <a:pt x="7" y="18"/>
                  </a:lnTo>
                  <a:lnTo>
                    <a:pt x="11" y="18"/>
                  </a:lnTo>
                  <a:lnTo>
                    <a:pt x="11" y="14"/>
                  </a:lnTo>
                  <a:lnTo>
                    <a:pt x="13" y="14"/>
                  </a:lnTo>
                  <a:lnTo>
                    <a:pt x="15" y="10"/>
                  </a:lnTo>
                  <a:lnTo>
                    <a:pt x="13" y="8"/>
                  </a:lnTo>
                  <a:lnTo>
                    <a:pt x="11" y="6"/>
                  </a:lnTo>
                  <a:lnTo>
                    <a:pt x="11" y="2"/>
                  </a:lnTo>
                  <a:lnTo>
                    <a:pt x="9" y="2"/>
                  </a:lnTo>
                  <a:lnTo>
                    <a:pt x="9" y="2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5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GPN_DIN Condensed Regular"/>
                <a:ea typeface="+mn-ea"/>
                <a:cs typeface="+mn-cs"/>
              </a:endParaRPr>
            </a:p>
          </p:txBody>
        </p:sp>
        <p:sp>
          <p:nvSpPr>
            <p:cNvPr id="174" name="Freeform 129">
              <a:extLst>
                <a:ext uri="{FF2B5EF4-FFF2-40B4-BE49-F238E27FC236}">
                  <a16:creationId xmlns:a16="http://schemas.microsoft.com/office/drawing/2014/main" id="{A71CB6D0-60FE-4484-9AB3-7AA02C9DE750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7886" y="1218814"/>
              <a:ext cx="42640" cy="33165"/>
            </a:xfrm>
            <a:custGeom>
              <a:avLst/>
              <a:gdLst>
                <a:gd name="T0" fmla="*/ 2 w 18"/>
                <a:gd name="T1" fmla="*/ 2 h 14"/>
                <a:gd name="T2" fmla="*/ 2 w 18"/>
                <a:gd name="T3" fmla="*/ 2 h 14"/>
                <a:gd name="T4" fmla="*/ 0 w 18"/>
                <a:gd name="T5" fmla="*/ 6 h 14"/>
                <a:gd name="T6" fmla="*/ 0 w 18"/>
                <a:gd name="T7" fmla="*/ 10 h 14"/>
                <a:gd name="T8" fmla="*/ 2 w 18"/>
                <a:gd name="T9" fmla="*/ 10 h 14"/>
                <a:gd name="T10" fmla="*/ 4 w 18"/>
                <a:gd name="T11" fmla="*/ 12 h 14"/>
                <a:gd name="T12" fmla="*/ 8 w 18"/>
                <a:gd name="T13" fmla="*/ 12 h 14"/>
                <a:gd name="T14" fmla="*/ 14 w 18"/>
                <a:gd name="T15" fmla="*/ 14 h 14"/>
                <a:gd name="T16" fmla="*/ 14 w 18"/>
                <a:gd name="T17" fmla="*/ 14 h 14"/>
                <a:gd name="T18" fmla="*/ 16 w 18"/>
                <a:gd name="T19" fmla="*/ 10 h 14"/>
                <a:gd name="T20" fmla="*/ 18 w 18"/>
                <a:gd name="T21" fmla="*/ 6 h 14"/>
                <a:gd name="T22" fmla="*/ 18 w 18"/>
                <a:gd name="T23" fmla="*/ 6 h 14"/>
                <a:gd name="T24" fmla="*/ 14 w 18"/>
                <a:gd name="T25" fmla="*/ 0 h 14"/>
                <a:gd name="T26" fmla="*/ 8 w 18"/>
                <a:gd name="T27" fmla="*/ 0 h 14"/>
                <a:gd name="T28" fmla="*/ 4 w 18"/>
                <a:gd name="T29" fmla="*/ 0 h 14"/>
                <a:gd name="T30" fmla="*/ 2 w 18"/>
                <a:gd name="T31" fmla="*/ 2 h 14"/>
                <a:gd name="T32" fmla="*/ 2 w 18"/>
                <a:gd name="T33" fmla="*/ 2 h 14"/>
                <a:gd name="T34" fmla="*/ 2 w 18"/>
                <a:gd name="T35" fmla="*/ 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8" h="14">
                  <a:moveTo>
                    <a:pt x="2" y="2"/>
                  </a:moveTo>
                  <a:lnTo>
                    <a:pt x="2" y="2"/>
                  </a:lnTo>
                  <a:lnTo>
                    <a:pt x="0" y="6"/>
                  </a:lnTo>
                  <a:lnTo>
                    <a:pt x="0" y="10"/>
                  </a:lnTo>
                  <a:lnTo>
                    <a:pt x="2" y="10"/>
                  </a:lnTo>
                  <a:lnTo>
                    <a:pt x="4" y="12"/>
                  </a:lnTo>
                  <a:lnTo>
                    <a:pt x="8" y="12"/>
                  </a:lnTo>
                  <a:lnTo>
                    <a:pt x="14" y="14"/>
                  </a:lnTo>
                  <a:lnTo>
                    <a:pt x="14" y="14"/>
                  </a:lnTo>
                  <a:lnTo>
                    <a:pt x="16" y="10"/>
                  </a:lnTo>
                  <a:lnTo>
                    <a:pt x="18" y="6"/>
                  </a:lnTo>
                  <a:lnTo>
                    <a:pt x="18" y="6"/>
                  </a:lnTo>
                  <a:lnTo>
                    <a:pt x="14" y="0"/>
                  </a:lnTo>
                  <a:lnTo>
                    <a:pt x="8" y="0"/>
                  </a:lnTo>
                  <a:lnTo>
                    <a:pt x="4" y="0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5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GPN_DIN Condensed Regular"/>
                <a:ea typeface="+mn-ea"/>
                <a:cs typeface="+mn-cs"/>
              </a:endParaRPr>
            </a:p>
          </p:txBody>
        </p:sp>
        <p:sp>
          <p:nvSpPr>
            <p:cNvPr id="175" name="Freeform 130">
              <a:extLst>
                <a:ext uri="{FF2B5EF4-FFF2-40B4-BE49-F238E27FC236}">
                  <a16:creationId xmlns:a16="http://schemas.microsoft.com/office/drawing/2014/main" id="{0E907EB5-F57B-4613-946B-2D5F2B9B1F21}"/>
                </a:ext>
              </a:extLst>
            </p:cNvPr>
            <p:cNvSpPr>
              <a:spLocks/>
            </p:cNvSpPr>
            <p:nvPr/>
          </p:nvSpPr>
          <p:spPr bwMode="auto">
            <a:xfrm>
              <a:off x="4852624" y="1100369"/>
              <a:ext cx="47378" cy="37902"/>
            </a:xfrm>
            <a:custGeom>
              <a:avLst/>
              <a:gdLst>
                <a:gd name="T0" fmla="*/ 14 w 20"/>
                <a:gd name="T1" fmla="*/ 0 h 16"/>
                <a:gd name="T2" fmla="*/ 14 w 20"/>
                <a:gd name="T3" fmla="*/ 0 h 16"/>
                <a:gd name="T4" fmla="*/ 8 w 20"/>
                <a:gd name="T5" fmla="*/ 0 h 16"/>
                <a:gd name="T6" fmla="*/ 4 w 20"/>
                <a:gd name="T7" fmla="*/ 2 h 16"/>
                <a:gd name="T8" fmla="*/ 4 w 20"/>
                <a:gd name="T9" fmla="*/ 2 h 16"/>
                <a:gd name="T10" fmla="*/ 4 w 20"/>
                <a:gd name="T11" fmla="*/ 4 h 16"/>
                <a:gd name="T12" fmla="*/ 0 w 20"/>
                <a:gd name="T13" fmla="*/ 4 h 16"/>
                <a:gd name="T14" fmla="*/ 0 w 20"/>
                <a:gd name="T15" fmla="*/ 4 h 16"/>
                <a:gd name="T16" fmla="*/ 0 w 20"/>
                <a:gd name="T17" fmla="*/ 10 h 16"/>
                <a:gd name="T18" fmla="*/ 0 w 20"/>
                <a:gd name="T19" fmla="*/ 12 h 16"/>
                <a:gd name="T20" fmla="*/ 4 w 20"/>
                <a:gd name="T21" fmla="*/ 14 h 16"/>
                <a:gd name="T22" fmla="*/ 4 w 20"/>
                <a:gd name="T23" fmla="*/ 14 h 16"/>
                <a:gd name="T24" fmla="*/ 12 w 20"/>
                <a:gd name="T25" fmla="*/ 16 h 16"/>
                <a:gd name="T26" fmla="*/ 18 w 20"/>
                <a:gd name="T27" fmla="*/ 16 h 16"/>
                <a:gd name="T28" fmla="*/ 20 w 20"/>
                <a:gd name="T29" fmla="*/ 12 h 16"/>
                <a:gd name="T30" fmla="*/ 20 w 20"/>
                <a:gd name="T31" fmla="*/ 12 h 16"/>
                <a:gd name="T32" fmla="*/ 18 w 20"/>
                <a:gd name="T33" fmla="*/ 6 h 16"/>
                <a:gd name="T34" fmla="*/ 18 w 20"/>
                <a:gd name="T35" fmla="*/ 4 h 16"/>
                <a:gd name="T36" fmla="*/ 16 w 20"/>
                <a:gd name="T37" fmla="*/ 2 h 16"/>
                <a:gd name="T38" fmla="*/ 14 w 20"/>
                <a:gd name="T39" fmla="*/ 0 h 16"/>
                <a:gd name="T40" fmla="*/ 14 w 20"/>
                <a:gd name="T41" fmla="*/ 0 h 16"/>
                <a:gd name="T42" fmla="*/ 14 w 20"/>
                <a:gd name="T43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0" h="16">
                  <a:moveTo>
                    <a:pt x="14" y="0"/>
                  </a:moveTo>
                  <a:lnTo>
                    <a:pt x="14" y="0"/>
                  </a:lnTo>
                  <a:lnTo>
                    <a:pt x="8" y="0"/>
                  </a:lnTo>
                  <a:lnTo>
                    <a:pt x="4" y="2"/>
                  </a:lnTo>
                  <a:lnTo>
                    <a:pt x="4" y="2"/>
                  </a:lnTo>
                  <a:lnTo>
                    <a:pt x="4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10"/>
                  </a:lnTo>
                  <a:lnTo>
                    <a:pt x="0" y="12"/>
                  </a:lnTo>
                  <a:lnTo>
                    <a:pt x="4" y="14"/>
                  </a:lnTo>
                  <a:lnTo>
                    <a:pt x="4" y="14"/>
                  </a:lnTo>
                  <a:lnTo>
                    <a:pt x="12" y="16"/>
                  </a:lnTo>
                  <a:lnTo>
                    <a:pt x="18" y="16"/>
                  </a:lnTo>
                  <a:lnTo>
                    <a:pt x="20" y="12"/>
                  </a:lnTo>
                  <a:lnTo>
                    <a:pt x="20" y="12"/>
                  </a:lnTo>
                  <a:lnTo>
                    <a:pt x="18" y="6"/>
                  </a:lnTo>
                  <a:lnTo>
                    <a:pt x="18" y="4"/>
                  </a:lnTo>
                  <a:lnTo>
                    <a:pt x="16" y="2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5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GPN_DIN Condensed Regular"/>
                <a:ea typeface="+mn-ea"/>
                <a:cs typeface="+mn-cs"/>
              </a:endParaRPr>
            </a:p>
          </p:txBody>
        </p:sp>
        <p:sp>
          <p:nvSpPr>
            <p:cNvPr id="176" name="Freeform 131">
              <a:extLst>
                <a:ext uri="{FF2B5EF4-FFF2-40B4-BE49-F238E27FC236}">
                  <a16:creationId xmlns:a16="http://schemas.microsoft.com/office/drawing/2014/main" id="{1FD8C307-C325-473E-AD43-5230EC1B1D82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0471" y="1180911"/>
              <a:ext cx="52116" cy="52116"/>
            </a:xfrm>
            <a:custGeom>
              <a:avLst/>
              <a:gdLst>
                <a:gd name="T0" fmla="*/ 10 w 22"/>
                <a:gd name="T1" fmla="*/ 4 h 22"/>
                <a:gd name="T2" fmla="*/ 10 w 22"/>
                <a:gd name="T3" fmla="*/ 4 h 22"/>
                <a:gd name="T4" fmla="*/ 8 w 22"/>
                <a:gd name="T5" fmla="*/ 2 h 22"/>
                <a:gd name="T6" fmla="*/ 6 w 22"/>
                <a:gd name="T7" fmla="*/ 0 h 22"/>
                <a:gd name="T8" fmla="*/ 2 w 22"/>
                <a:gd name="T9" fmla="*/ 2 h 22"/>
                <a:gd name="T10" fmla="*/ 0 w 22"/>
                <a:gd name="T11" fmla="*/ 6 h 22"/>
                <a:gd name="T12" fmla="*/ 0 w 22"/>
                <a:gd name="T13" fmla="*/ 8 h 22"/>
                <a:gd name="T14" fmla="*/ 0 w 22"/>
                <a:gd name="T15" fmla="*/ 8 h 22"/>
                <a:gd name="T16" fmla="*/ 0 w 22"/>
                <a:gd name="T17" fmla="*/ 8 h 22"/>
                <a:gd name="T18" fmla="*/ 8 w 22"/>
                <a:gd name="T19" fmla="*/ 16 h 22"/>
                <a:gd name="T20" fmla="*/ 8 w 22"/>
                <a:gd name="T21" fmla="*/ 16 h 22"/>
                <a:gd name="T22" fmla="*/ 12 w 22"/>
                <a:gd name="T23" fmla="*/ 22 h 22"/>
                <a:gd name="T24" fmla="*/ 12 w 22"/>
                <a:gd name="T25" fmla="*/ 22 h 22"/>
                <a:gd name="T26" fmla="*/ 14 w 22"/>
                <a:gd name="T27" fmla="*/ 22 h 22"/>
                <a:gd name="T28" fmla="*/ 14 w 22"/>
                <a:gd name="T29" fmla="*/ 22 h 22"/>
                <a:gd name="T30" fmla="*/ 18 w 22"/>
                <a:gd name="T31" fmla="*/ 16 h 22"/>
                <a:gd name="T32" fmla="*/ 18 w 22"/>
                <a:gd name="T33" fmla="*/ 8 h 22"/>
                <a:gd name="T34" fmla="*/ 22 w 22"/>
                <a:gd name="T35" fmla="*/ 4 h 22"/>
                <a:gd name="T36" fmla="*/ 22 w 22"/>
                <a:gd name="T37" fmla="*/ 4 h 22"/>
                <a:gd name="T38" fmla="*/ 18 w 22"/>
                <a:gd name="T39" fmla="*/ 2 h 22"/>
                <a:gd name="T40" fmla="*/ 14 w 22"/>
                <a:gd name="T41" fmla="*/ 0 h 22"/>
                <a:gd name="T42" fmla="*/ 10 w 22"/>
                <a:gd name="T43" fmla="*/ 4 h 22"/>
                <a:gd name="T44" fmla="*/ 10 w 22"/>
                <a:gd name="T45" fmla="*/ 4 h 22"/>
                <a:gd name="T46" fmla="*/ 10 w 22"/>
                <a:gd name="T47" fmla="*/ 4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2" h="22">
                  <a:moveTo>
                    <a:pt x="10" y="4"/>
                  </a:moveTo>
                  <a:lnTo>
                    <a:pt x="10" y="4"/>
                  </a:lnTo>
                  <a:lnTo>
                    <a:pt x="8" y="2"/>
                  </a:lnTo>
                  <a:lnTo>
                    <a:pt x="6" y="0"/>
                  </a:lnTo>
                  <a:lnTo>
                    <a:pt x="2" y="2"/>
                  </a:lnTo>
                  <a:lnTo>
                    <a:pt x="0" y="6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8"/>
                  </a:lnTo>
                  <a:lnTo>
                    <a:pt x="8" y="16"/>
                  </a:lnTo>
                  <a:lnTo>
                    <a:pt x="8" y="16"/>
                  </a:lnTo>
                  <a:lnTo>
                    <a:pt x="12" y="22"/>
                  </a:lnTo>
                  <a:lnTo>
                    <a:pt x="12" y="22"/>
                  </a:lnTo>
                  <a:lnTo>
                    <a:pt x="14" y="22"/>
                  </a:lnTo>
                  <a:lnTo>
                    <a:pt x="14" y="22"/>
                  </a:lnTo>
                  <a:lnTo>
                    <a:pt x="18" y="16"/>
                  </a:lnTo>
                  <a:lnTo>
                    <a:pt x="18" y="8"/>
                  </a:lnTo>
                  <a:lnTo>
                    <a:pt x="22" y="4"/>
                  </a:lnTo>
                  <a:lnTo>
                    <a:pt x="22" y="4"/>
                  </a:lnTo>
                  <a:lnTo>
                    <a:pt x="18" y="2"/>
                  </a:lnTo>
                  <a:lnTo>
                    <a:pt x="14" y="0"/>
                  </a:lnTo>
                  <a:lnTo>
                    <a:pt x="10" y="4"/>
                  </a:lnTo>
                  <a:lnTo>
                    <a:pt x="10" y="4"/>
                  </a:lnTo>
                  <a:lnTo>
                    <a:pt x="10" y="4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5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GPN_DIN Condensed Regular"/>
                <a:ea typeface="+mn-ea"/>
                <a:cs typeface="+mn-cs"/>
              </a:endParaRPr>
            </a:p>
          </p:txBody>
        </p:sp>
        <p:sp>
          <p:nvSpPr>
            <p:cNvPr id="177" name="Freeform 132">
              <a:extLst>
                <a:ext uri="{FF2B5EF4-FFF2-40B4-BE49-F238E27FC236}">
                  <a16:creationId xmlns:a16="http://schemas.microsoft.com/office/drawing/2014/main" id="{70FC24E4-8842-467B-B666-58889E2D69A2}"/>
                </a:ext>
              </a:extLst>
            </p:cNvPr>
            <p:cNvSpPr>
              <a:spLocks/>
            </p:cNvSpPr>
            <p:nvPr/>
          </p:nvSpPr>
          <p:spPr bwMode="auto">
            <a:xfrm>
              <a:off x="4738916" y="1341997"/>
              <a:ext cx="33165" cy="28427"/>
            </a:xfrm>
            <a:custGeom>
              <a:avLst/>
              <a:gdLst>
                <a:gd name="T0" fmla="*/ 8 w 14"/>
                <a:gd name="T1" fmla="*/ 0 h 12"/>
                <a:gd name="T2" fmla="*/ 8 w 14"/>
                <a:gd name="T3" fmla="*/ 0 h 12"/>
                <a:gd name="T4" fmla="*/ 4 w 14"/>
                <a:gd name="T5" fmla="*/ 0 h 12"/>
                <a:gd name="T6" fmla="*/ 4 w 14"/>
                <a:gd name="T7" fmla="*/ 0 h 12"/>
                <a:gd name="T8" fmla="*/ 2 w 14"/>
                <a:gd name="T9" fmla="*/ 0 h 12"/>
                <a:gd name="T10" fmla="*/ 0 w 14"/>
                <a:gd name="T11" fmla="*/ 2 h 12"/>
                <a:gd name="T12" fmla="*/ 0 w 14"/>
                <a:gd name="T13" fmla="*/ 4 h 12"/>
                <a:gd name="T14" fmla="*/ 0 w 14"/>
                <a:gd name="T15" fmla="*/ 8 h 12"/>
                <a:gd name="T16" fmla="*/ 0 w 14"/>
                <a:gd name="T17" fmla="*/ 8 h 12"/>
                <a:gd name="T18" fmla="*/ 4 w 14"/>
                <a:gd name="T19" fmla="*/ 12 h 12"/>
                <a:gd name="T20" fmla="*/ 4 w 14"/>
                <a:gd name="T21" fmla="*/ 12 h 12"/>
                <a:gd name="T22" fmla="*/ 8 w 14"/>
                <a:gd name="T23" fmla="*/ 12 h 12"/>
                <a:gd name="T24" fmla="*/ 10 w 14"/>
                <a:gd name="T25" fmla="*/ 12 h 12"/>
                <a:gd name="T26" fmla="*/ 14 w 14"/>
                <a:gd name="T27" fmla="*/ 10 h 12"/>
                <a:gd name="T28" fmla="*/ 14 w 14"/>
                <a:gd name="T29" fmla="*/ 8 h 12"/>
                <a:gd name="T30" fmla="*/ 14 w 14"/>
                <a:gd name="T31" fmla="*/ 4 h 12"/>
                <a:gd name="T32" fmla="*/ 14 w 14"/>
                <a:gd name="T33" fmla="*/ 0 h 12"/>
                <a:gd name="T34" fmla="*/ 8 w 14"/>
                <a:gd name="T35" fmla="*/ 0 h 12"/>
                <a:gd name="T36" fmla="*/ 8 w 14"/>
                <a:gd name="T37" fmla="*/ 0 h 12"/>
                <a:gd name="T38" fmla="*/ 8 w 14"/>
                <a:gd name="T39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4" h="12">
                  <a:moveTo>
                    <a:pt x="8" y="0"/>
                  </a:moveTo>
                  <a:lnTo>
                    <a:pt x="8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8"/>
                  </a:lnTo>
                  <a:lnTo>
                    <a:pt x="0" y="8"/>
                  </a:lnTo>
                  <a:lnTo>
                    <a:pt x="4" y="12"/>
                  </a:lnTo>
                  <a:lnTo>
                    <a:pt x="4" y="12"/>
                  </a:lnTo>
                  <a:lnTo>
                    <a:pt x="8" y="12"/>
                  </a:lnTo>
                  <a:lnTo>
                    <a:pt x="10" y="12"/>
                  </a:lnTo>
                  <a:lnTo>
                    <a:pt x="14" y="10"/>
                  </a:lnTo>
                  <a:lnTo>
                    <a:pt x="14" y="8"/>
                  </a:lnTo>
                  <a:lnTo>
                    <a:pt x="14" y="4"/>
                  </a:lnTo>
                  <a:lnTo>
                    <a:pt x="14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5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GPN_DIN Condensed Regular"/>
                <a:ea typeface="+mn-ea"/>
                <a:cs typeface="+mn-cs"/>
              </a:endParaRPr>
            </a:p>
          </p:txBody>
        </p:sp>
        <p:sp>
          <p:nvSpPr>
            <p:cNvPr id="180" name="Freeform 135">
              <a:extLst>
                <a:ext uri="{FF2B5EF4-FFF2-40B4-BE49-F238E27FC236}">
                  <a16:creationId xmlns:a16="http://schemas.microsoft.com/office/drawing/2014/main" id="{79FB001D-E89E-42E4-ABEE-61D7373C2929}"/>
                </a:ext>
              </a:extLst>
            </p:cNvPr>
            <p:cNvSpPr>
              <a:spLocks/>
            </p:cNvSpPr>
            <p:nvPr/>
          </p:nvSpPr>
          <p:spPr bwMode="auto">
            <a:xfrm>
              <a:off x="4568356" y="1180911"/>
              <a:ext cx="28427" cy="33165"/>
            </a:xfrm>
            <a:custGeom>
              <a:avLst/>
              <a:gdLst>
                <a:gd name="T0" fmla="*/ 0 w 12"/>
                <a:gd name="T1" fmla="*/ 6 h 14"/>
                <a:gd name="T2" fmla="*/ 0 w 12"/>
                <a:gd name="T3" fmla="*/ 6 h 14"/>
                <a:gd name="T4" fmla="*/ 2 w 12"/>
                <a:gd name="T5" fmla="*/ 10 h 14"/>
                <a:gd name="T6" fmla="*/ 4 w 12"/>
                <a:gd name="T7" fmla="*/ 12 h 14"/>
                <a:gd name="T8" fmla="*/ 8 w 12"/>
                <a:gd name="T9" fmla="*/ 14 h 14"/>
                <a:gd name="T10" fmla="*/ 8 w 12"/>
                <a:gd name="T11" fmla="*/ 14 h 14"/>
                <a:gd name="T12" fmla="*/ 10 w 12"/>
                <a:gd name="T13" fmla="*/ 10 h 14"/>
                <a:gd name="T14" fmla="*/ 12 w 12"/>
                <a:gd name="T15" fmla="*/ 8 h 14"/>
                <a:gd name="T16" fmla="*/ 12 w 12"/>
                <a:gd name="T17" fmla="*/ 0 h 14"/>
                <a:gd name="T18" fmla="*/ 12 w 12"/>
                <a:gd name="T19" fmla="*/ 0 h 14"/>
                <a:gd name="T20" fmla="*/ 8 w 12"/>
                <a:gd name="T21" fmla="*/ 0 h 14"/>
                <a:gd name="T22" fmla="*/ 4 w 12"/>
                <a:gd name="T23" fmla="*/ 0 h 14"/>
                <a:gd name="T24" fmla="*/ 0 w 12"/>
                <a:gd name="T25" fmla="*/ 0 h 14"/>
                <a:gd name="T26" fmla="*/ 0 w 12"/>
                <a:gd name="T27" fmla="*/ 0 h 14"/>
                <a:gd name="T28" fmla="*/ 0 w 12"/>
                <a:gd name="T29" fmla="*/ 4 h 14"/>
                <a:gd name="T30" fmla="*/ 0 w 12"/>
                <a:gd name="T31" fmla="*/ 6 h 14"/>
                <a:gd name="T32" fmla="*/ 0 w 12"/>
                <a:gd name="T33" fmla="*/ 6 h 14"/>
                <a:gd name="T34" fmla="*/ 0 w 12"/>
                <a:gd name="T35" fmla="*/ 6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2" h="14">
                  <a:moveTo>
                    <a:pt x="0" y="6"/>
                  </a:moveTo>
                  <a:lnTo>
                    <a:pt x="0" y="6"/>
                  </a:lnTo>
                  <a:lnTo>
                    <a:pt x="2" y="10"/>
                  </a:lnTo>
                  <a:lnTo>
                    <a:pt x="4" y="12"/>
                  </a:lnTo>
                  <a:lnTo>
                    <a:pt x="8" y="14"/>
                  </a:lnTo>
                  <a:lnTo>
                    <a:pt x="8" y="14"/>
                  </a:lnTo>
                  <a:lnTo>
                    <a:pt x="10" y="10"/>
                  </a:lnTo>
                  <a:lnTo>
                    <a:pt x="12" y="8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8" y="0"/>
                  </a:lnTo>
                  <a:lnTo>
                    <a:pt x="4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5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GPN_DIN Condensed Regular"/>
                <a:ea typeface="+mn-ea"/>
                <a:cs typeface="+mn-cs"/>
              </a:endParaRPr>
            </a:p>
          </p:txBody>
        </p:sp>
        <p:sp>
          <p:nvSpPr>
            <p:cNvPr id="181" name="Freeform 136">
              <a:extLst>
                <a:ext uri="{FF2B5EF4-FFF2-40B4-BE49-F238E27FC236}">
                  <a16:creationId xmlns:a16="http://schemas.microsoft.com/office/drawing/2014/main" id="{74F5C3C5-74E1-4E51-AA0E-AD53693E68B4}"/>
                </a:ext>
              </a:extLst>
            </p:cNvPr>
            <p:cNvSpPr>
              <a:spLocks/>
            </p:cNvSpPr>
            <p:nvPr/>
          </p:nvSpPr>
          <p:spPr bwMode="auto">
            <a:xfrm>
              <a:off x="4682063" y="1180911"/>
              <a:ext cx="23689" cy="28427"/>
            </a:xfrm>
            <a:custGeom>
              <a:avLst/>
              <a:gdLst>
                <a:gd name="T0" fmla="*/ 6 w 10"/>
                <a:gd name="T1" fmla="*/ 0 h 12"/>
                <a:gd name="T2" fmla="*/ 2 w 10"/>
                <a:gd name="T3" fmla="*/ 4 h 12"/>
                <a:gd name="T4" fmla="*/ 2 w 10"/>
                <a:gd name="T5" fmla="*/ 4 h 12"/>
                <a:gd name="T6" fmla="*/ 0 w 10"/>
                <a:gd name="T7" fmla="*/ 4 h 12"/>
                <a:gd name="T8" fmla="*/ 0 w 10"/>
                <a:gd name="T9" fmla="*/ 4 h 12"/>
                <a:gd name="T10" fmla="*/ 2 w 10"/>
                <a:gd name="T11" fmla="*/ 6 h 12"/>
                <a:gd name="T12" fmla="*/ 2 w 10"/>
                <a:gd name="T13" fmla="*/ 8 h 12"/>
                <a:gd name="T14" fmla="*/ 8 w 10"/>
                <a:gd name="T15" fmla="*/ 12 h 12"/>
                <a:gd name="T16" fmla="*/ 8 w 10"/>
                <a:gd name="T17" fmla="*/ 12 h 12"/>
                <a:gd name="T18" fmla="*/ 10 w 10"/>
                <a:gd name="T19" fmla="*/ 8 h 12"/>
                <a:gd name="T20" fmla="*/ 10 w 10"/>
                <a:gd name="T21" fmla="*/ 6 h 12"/>
                <a:gd name="T22" fmla="*/ 10 w 10"/>
                <a:gd name="T23" fmla="*/ 4 h 12"/>
                <a:gd name="T24" fmla="*/ 6 w 10"/>
                <a:gd name="T25" fmla="*/ 0 h 12"/>
                <a:gd name="T26" fmla="*/ 6 w 10"/>
                <a:gd name="T27" fmla="*/ 0 h 12"/>
                <a:gd name="T28" fmla="*/ 6 w 10"/>
                <a:gd name="T29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" h="12">
                  <a:moveTo>
                    <a:pt x="6" y="0"/>
                  </a:moveTo>
                  <a:lnTo>
                    <a:pt x="2" y="4"/>
                  </a:lnTo>
                  <a:lnTo>
                    <a:pt x="2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2" y="6"/>
                  </a:lnTo>
                  <a:lnTo>
                    <a:pt x="2" y="8"/>
                  </a:lnTo>
                  <a:lnTo>
                    <a:pt x="8" y="12"/>
                  </a:lnTo>
                  <a:lnTo>
                    <a:pt x="8" y="12"/>
                  </a:lnTo>
                  <a:lnTo>
                    <a:pt x="10" y="8"/>
                  </a:lnTo>
                  <a:lnTo>
                    <a:pt x="10" y="6"/>
                  </a:lnTo>
                  <a:lnTo>
                    <a:pt x="10" y="4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5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GPN_DIN Condensed Regular"/>
                <a:ea typeface="+mn-ea"/>
                <a:cs typeface="+mn-cs"/>
              </a:endParaRPr>
            </a:p>
          </p:txBody>
        </p:sp>
        <p:sp>
          <p:nvSpPr>
            <p:cNvPr id="185" name="Freeform 140">
              <a:extLst>
                <a:ext uri="{FF2B5EF4-FFF2-40B4-BE49-F238E27FC236}">
                  <a16:creationId xmlns:a16="http://schemas.microsoft.com/office/drawing/2014/main" id="{ECA1FDAC-B21F-4125-8681-E43256161532}"/>
                </a:ext>
              </a:extLst>
            </p:cNvPr>
            <p:cNvSpPr>
              <a:spLocks/>
            </p:cNvSpPr>
            <p:nvPr/>
          </p:nvSpPr>
          <p:spPr bwMode="auto">
            <a:xfrm>
              <a:off x="-20208" y="3393466"/>
              <a:ext cx="291375" cy="338753"/>
            </a:xfrm>
            <a:custGeom>
              <a:avLst/>
              <a:gdLst>
                <a:gd name="T0" fmla="*/ 12 w 123"/>
                <a:gd name="T1" fmla="*/ 62 h 143"/>
                <a:gd name="T2" fmla="*/ 6 w 123"/>
                <a:gd name="T3" fmla="*/ 62 h 143"/>
                <a:gd name="T4" fmla="*/ 2 w 123"/>
                <a:gd name="T5" fmla="*/ 58 h 143"/>
                <a:gd name="T6" fmla="*/ 0 w 123"/>
                <a:gd name="T7" fmla="*/ 62 h 143"/>
                <a:gd name="T8" fmla="*/ 2 w 123"/>
                <a:gd name="T9" fmla="*/ 78 h 143"/>
                <a:gd name="T10" fmla="*/ 10 w 123"/>
                <a:gd name="T11" fmla="*/ 86 h 143"/>
                <a:gd name="T12" fmla="*/ 26 w 123"/>
                <a:gd name="T13" fmla="*/ 92 h 143"/>
                <a:gd name="T14" fmla="*/ 44 w 123"/>
                <a:gd name="T15" fmla="*/ 96 h 143"/>
                <a:gd name="T16" fmla="*/ 52 w 123"/>
                <a:gd name="T17" fmla="*/ 100 h 143"/>
                <a:gd name="T18" fmla="*/ 56 w 123"/>
                <a:gd name="T19" fmla="*/ 108 h 143"/>
                <a:gd name="T20" fmla="*/ 62 w 123"/>
                <a:gd name="T21" fmla="*/ 110 h 143"/>
                <a:gd name="T22" fmla="*/ 74 w 123"/>
                <a:gd name="T23" fmla="*/ 110 h 143"/>
                <a:gd name="T24" fmla="*/ 82 w 123"/>
                <a:gd name="T25" fmla="*/ 112 h 143"/>
                <a:gd name="T26" fmla="*/ 86 w 123"/>
                <a:gd name="T27" fmla="*/ 118 h 143"/>
                <a:gd name="T28" fmla="*/ 86 w 123"/>
                <a:gd name="T29" fmla="*/ 124 h 143"/>
                <a:gd name="T30" fmla="*/ 86 w 123"/>
                <a:gd name="T31" fmla="*/ 128 h 143"/>
                <a:gd name="T32" fmla="*/ 92 w 123"/>
                <a:gd name="T33" fmla="*/ 132 h 143"/>
                <a:gd name="T34" fmla="*/ 102 w 123"/>
                <a:gd name="T35" fmla="*/ 143 h 143"/>
                <a:gd name="T36" fmla="*/ 106 w 123"/>
                <a:gd name="T37" fmla="*/ 143 h 143"/>
                <a:gd name="T38" fmla="*/ 111 w 123"/>
                <a:gd name="T39" fmla="*/ 137 h 143"/>
                <a:gd name="T40" fmla="*/ 117 w 123"/>
                <a:gd name="T41" fmla="*/ 137 h 143"/>
                <a:gd name="T42" fmla="*/ 123 w 123"/>
                <a:gd name="T43" fmla="*/ 135 h 143"/>
                <a:gd name="T44" fmla="*/ 117 w 123"/>
                <a:gd name="T45" fmla="*/ 126 h 143"/>
                <a:gd name="T46" fmla="*/ 113 w 123"/>
                <a:gd name="T47" fmla="*/ 120 h 143"/>
                <a:gd name="T48" fmla="*/ 110 w 123"/>
                <a:gd name="T49" fmla="*/ 120 h 143"/>
                <a:gd name="T50" fmla="*/ 106 w 123"/>
                <a:gd name="T51" fmla="*/ 120 h 143"/>
                <a:gd name="T52" fmla="*/ 104 w 123"/>
                <a:gd name="T53" fmla="*/ 112 h 143"/>
                <a:gd name="T54" fmla="*/ 98 w 123"/>
                <a:gd name="T55" fmla="*/ 110 h 143"/>
                <a:gd name="T56" fmla="*/ 94 w 123"/>
                <a:gd name="T57" fmla="*/ 108 h 143"/>
                <a:gd name="T58" fmla="*/ 88 w 123"/>
                <a:gd name="T59" fmla="*/ 104 h 143"/>
                <a:gd name="T60" fmla="*/ 86 w 123"/>
                <a:gd name="T61" fmla="*/ 104 h 143"/>
                <a:gd name="T62" fmla="*/ 84 w 123"/>
                <a:gd name="T63" fmla="*/ 98 h 143"/>
                <a:gd name="T64" fmla="*/ 84 w 123"/>
                <a:gd name="T65" fmla="*/ 94 h 143"/>
                <a:gd name="T66" fmla="*/ 84 w 123"/>
                <a:gd name="T67" fmla="*/ 88 h 143"/>
                <a:gd name="T68" fmla="*/ 88 w 123"/>
                <a:gd name="T69" fmla="*/ 84 h 143"/>
                <a:gd name="T70" fmla="*/ 92 w 123"/>
                <a:gd name="T71" fmla="*/ 84 h 143"/>
                <a:gd name="T72" fmla="*/ 98 w 123"/>
                <a:gd name="T73" fmla="*/ 68 h 143"/>
                <a:gd name="T74" fmla="*/ 96 w 123"/>
                <a:gd name="T75" fmla="*/ 40 h 143"/>
                <a:gd name="T76" fmla="*/ 86 w 123"/>
                <a:gd name="T77" fmla="*/ 16 h 143"/>
                <a:gd name="T78" fmla="*/ 88 w 123"/>
                <a:gd name="T79" fmla="*/ 14 h 143"/>
                <a:gd name="T80" fmla="*/ 86 w 123"/>
                <a:gd name="T81" fmla="*/ 10 h 143"/>
                <a:gd name="T82" fmla="*/ 84 w 123"/>
                <a:gd name="T83" fmla="*/ 10 h 143"/>
                <a:gd name="T84" fmla="*/ 78 w 123"/>
                <a:gd name="T85" fmla="*/ 14 h 143"/>
                <a:gd name="T86" fmla="*/ 62 w 123"/>
                <a:gd name="T87" fmla="*/ 16 h 143"/>
                <a:gd name="T88" fmla="*/ 42 w 123"/>
                <a:gd name="T89" fmla="*/ 6 h 143"/>
                <a:gd name="T90" fmla="*/ 28 w 123"/>
                <a:gd name="T91" fmla="*/ 0 h 143"/>
                <a:gd name="T92" fmla="*/ 22 w 123"/>
                <a:gd name="T93" fmla="*/ 0 h 143"/>
                <a:gd name="T94" fmla="*/ 18 w 123"/>
                <a:gd name="T95" fmla="*/ 0 h 143"/>
                <a:gd name="T96" fmla="*/ 18 w 123"/>
                <a:gd name="T97" fmla="*/ 6 h 143"/>
                <a:gd name="T98" fmla="*/ 28 w 123"/>
                <a:gd name="T99" fmla="*/ 16 h 143"/>
                <a:gd name="T100" fmla="*/ 28 w 123"/>
                <a:gd name="T101" fmla="*/ 30 h 143"/>
                <a:gd name="T102" fmla="*/ 32 w 123"/>
                <a:gd name="T103" fmla="*/ 40 h 143"/>
                <a:gd name="T104" fmla="*/ 26 w 123"/>
                <a:gd name="T105" fmla="*/ 52 h 143"/>
                <a:gd name="T106" fmla="*/ 16 w 123"/>
                <a:gd name="T107" fmla="*/ 56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3" h="143">
                  <a:moveTo>
                    <a:pt x="16" y="56"/>
                  </a:moveTo>
                  <a:lnTo>
                    <a:pt x="12" y="62"/>
                  </a:lnTo>
                  <a:lnTo>
                    <a:pt x="6" y="62"/>
                  </a:lnTo>
                  <a:lnTo>
                    <a:pt x="6" y="62"/>
                  </a:lnTo>
                  <a:lnTo>
                    <a:pt x="4" y="60"/>
                  </a:lnTo>
                  <a:lnTo>
                    <a:pt x="2" y="58"/>
                  </a:lnTo>
                  <a:lnTo>
                    <a:pt x="2" y="58"/>
                  </a:lnTo>
                  <a:lnTo>
                    <a:pt x="0" y="62"/>
                  </a:lnTo>
                  <a:lnTo>
                    <a:pt x="0" y="64"/>
                  </a:lnTo>
                  <a:lnTo>
                    <a:pt x="2" y="78"/>
                  </a:lnTo>
                  <a:lnTo>
                    <a:pt x="6" y="82"/>
                  </a:lnTo>
                  <a:lnTo>
                    <a:pt x="10" y="86"/>
                  </a:lnTo>
                  <a:lnTo>
                    <a:pt x="16" y="92"/>
                  </a:lnTo>
                  <a:lnTo>
                    <a:pt x="26" y="92"/>
                  </a:lnTo>
                  <a:lnTo>
                    <a:pt x="36" y="92"/>
                  </a:lnTo>
                  <a:lnTo>
                    <a:pt x="44" y="96"/>
                  </a:lnTo>
                  <a:lnTo>
                    <a:pt x="52" y="100"/>
                  </a:lnTo>
                  <a:lnTo>
                    <a:pt x="52" y="100"/>
                  </a:lnTo>
                  <a:lnTo>
                    <a:pt x="54" y="104"/>
                  </a:lnTo>
                  <a:lnTo>
                    <a:pt x="56" y="108"/>
                  </a:lnTo>
                  <a:lnTo>
                    <a:pt x="56" y="108"/>
                  </a:lnTo>
                  <a:lnTo>
                    <a:pt x="62" y="110"/>
                  </a:lnTo>
                  <a:lnTo>
                    <a:pt x="64" y="108"/>
                  </a:lnTo>
                  <a:lnTo>
                    <a:pt x="74" y="110"/>
                  </a:lnTo>
                  <a:lnTo>
                    <a:pt x="82" y="112"/>
                  </a:lnTo>
                  <a:lnTo>
                    <a:pt x="82" y="112"/>
                  </a:lnTo>
                  <a:lnTo>
                    <a:pt x="84" y="114"/>
                  </a:lnTo>
                  <a:lnTo>
                    <a:pt x="86" y="118"/>
                  </a:lnTo>
                  <a:lnTo>
                    <a:pt x="86" y="118"/>
                  </a:lnTo>
                  <a:lnTo>
                    <a:pt x="86" y="124"/>
                  </a:lnTo>
                  <a:lnTo>
                    <a:pt x="86" y="128"/>
                  </a:lnTo>
                  <a:lnTo>
                    <a:pt x="86" y="128"/>
                  </a:lnTo>
                  <a:lnTo>
                    <a:pt x="90" y="132"/>
                  </a:lnTo>
                  <a:lnTo>
                    <a:pt x="92" y="132"/>
                  </a:lnTo>
                  <a:lnTo>
                    <a:pt x="96" y="139"/>
                  </a:lnTo>
                  <a:lnTo>
                    <a:pt x="102" y="143"/>
                  </a:lnTo>
                  <a:lnTo>
                    <a:pt x="106" y="143"/>
                  </a:lnTo>
                  <a:lnTo>
                    <a:pt x="106" y="143"/>
                  </a:lnTo>
                  <a:lnTo>
                    <a:pt x="108" y="141"/>
                  </a:lnTo>
                  <a:lnTo>
                    <a:pt x="111" y="137"/>
                  </a:lnTo>
                  <a:lnTo>
                    <a:pt x="111" y="137"/>
                  </a:lnTo>
                  <a:lnTo>
                    <a:pt x="117" y="137"/>
                  </a:lnTo>
                  <a:lnTo>
                    <a:pt x="121" y="137"/>
                  </a:lnTo>
                  <a:lnTo>
                    <a:pt x="123" y="135"/>
                  </a:lnTo>
                  <a:lnTo>
                    <a:pt x="119" y="130"/>
                  </a:lnTo>
                  <a:lnTo>
                    <a:pt x="117" y="126"/>
                  </a:lnTo>
                  <a:lnTo>
                    <a:pt x="117" y="126"/>
                  </a:lnTo>
                  <a:lnTo>
                    <a:pt x="113" y="120"/>
                  </a:lnTo>
                  <a:lnTo>
                    <a:pt x="113" y="120"/>
                  </a:lnTo>
                  <a:lnTo>
                    <a:pt x="110" y="120"/>
                  </a:lnTo>
                  <a:lnTo>
                    <a:pt x="106" y="120"/>
                  </a:lnTo>
                  <a:lnTo>
                    <a:pt x="106" y="120"/>
                  </a:lnTo>
                  <a:lnTo>
                    <a:pt x="104" y="116"/>
                  </a:lnTo>
                  <a:lnTo>
                    <a:pt x="104" y="112"/>
                  </a:lnTo>
                  <a:lnTo>
                    <a:pt x="104" y="112"/>
                  </a:lnTo>
                  <a:lnTo>
                    <a:pt x="98" y="110"/>
                  </a:lnTo>
                  <a:lnTo>
                    <a:pt x="94" y="108"/>
                  </a:lnTo>
                  <a:lnTo>
                    <a:pt x="94" y="108"/>
                  </a:lnTo>
                  <a:lnTo>
                    <a:pt x="92" y="106"/>
                  </a:lnTo>
                  <a:lnTo>
                    <a:pt x="88" y="104"/>
                  </a:lnTo>
                  <a:lnTo>
                    <a:pt x="88" y="104"/>
                  </a:lnTo>
                  <a:lnTo>
                    <a:pt x="86" y="104"/>
                  </a:lnTo>
                  <a:lnTo>
                    <a:pt x="84" y="102"/>
                  </a:lnTo>
                  <a:lnTo>
                    <a:pt x="84" y="98"/>
                  </a:lnTo>
                  <a:lnTo>
                    <a:pt x="84" y="94"/>
                  </a:lnTo>
                  <a:lnTo>
                    <a:pt x="84" y="94"/>
                  </a:lnTo>
                  <a:lnTo>
                    <a:pt x="84" y="88"/>
                  </a:lnTo>
                  <a:lnTo>
                    <a:pt x="84" y="88"/>
                  </a:lnTo>
                  <a:lnTo>
                    <a:pt x="84" y="86"/>
                  </a:lnTo>
                  <a:lnTo>
                    <a:pt x="88" y="84"/>
                  </a:lnTo>
                  <a:lnTo>
                    <a:pt x="92" y="84"/>
                  </a:lnTo>
                  <a:lnTo>
                    <a:pt x="92" y="84"/>
                  </a:lnTo>
                  <a:lnTo>
                    <a:pt x="94" y="78"/>
                  </a:lnTo>
                  <a:lnTo>
                    <a:pt x="98" y="68"/>
                  </a:lnTo>
                  <a:lnTo>
                    <a:pt x="100" y="56"/>
                  </a:lnTo>
                  <a:lnTo>
                    <a:pt x="96" y="40"/>
                  </a:lnTo>
                  <a:lnTo>
                    <a:pt x="90" y="30"/>
                  </a:lnTo>
                  <a:lnTo>
                    <a:pt x="86" y="16"/>
                  </a:lnTo>
                  <a:lnTo>
                    <a:pt x="86" y="16"/>
                  </a:lnTo>
                  <a:lnTo>
                    <a:pt x="88" y="14"/>
                  </a:lnTo>
                  <a:lnTo>
                    <a:pt x="86" y="12"/>
                  </a:lnTo>
                  <a:lnTo>
                    <a:pt x="86" y="10"/>
                  </a:lnTo>
                  <a:lnTo>
                    <a:pt x="86" y="10"/>
                  </a:lnTo>
                  <a:lnTo>
                    <a:pt x="84" y="10"/>
                  </a:lnTo>
                  <a:lnTo>
                    <a:pt x="82" y="12"/>
                  </a:lnTo>
                  <a:lnTo>
                    <a:pt x="78" y="14"/>
                  </a:lnTo>
                  <a:lnTo>
                    <a:pt x="72" y="20"/>
                  </a:lnTo>
                  <a:lnTo>
                    <a:pt x="62" y="16"/>
                  </a:lnTo>
                  <a:lnTo>
                    <a:pt x="52" y="10"/>
                  </a:lnTo>
                  <a:lnTo>
                    <a:pt x="42" y="6"/>
                  </a:lnTo>
                  <a:lnTo>
                    <a:pt x="34" y="2"/>
                  </a:lnTo>
                  <a:lnTo>
                    <a:pt x="28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18" y="2"/>
                  </a:lnTo>
                  <a:lnTo>
                    <a:pt x="18" y="6"/>
                  </a:lnTo>
                  <a:lnTo>
                    <a:pt x="28" y="12"/>
                  </a:lnTo>
                  <a:lnTo>
                    <a:pt x="28" y="16"/>
                  </a:lnTo>
                  <a:lnTo>
                    <a:pt x="28" y="18"/>
                  </a:lnTo>
                  <a:lnTo>
                    <a:pt x="28" y="30"/>
                  </a:lnTo>
                  <a:lnTo>
                    <a:pt x="28" y="34"/>
                  </a:lnTo>
                  <a:lnTo>
                    <a:pt x="32" y="40"/>
                  </a:lnTo>
                  <a:lnTo>
                    <a:pt x="30" y="48"/>
                  </a:lnTo>
                  <a:lnTo>
                    <a:pt x="26" y="52"/>
                  </a:lnTo>
                  <a:lnTo>
                    <a:pt x="24" y="54"/>
                  </a:lnTo>
                  <a:lnTo>
                    <a:pt x="16" y="56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5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GPN_DIN Condensed Regular"/>
                <a:ea typeface="+mn-ea"/>
                <a:cs typeface="+mn-cs"/>
              </a:endParaRPr>
            </a:p>
          </p:txBody>
        </p:sp>
      </p:grpSp>
      <p:sp>
        <p:nvSpPr>
          <p:cNvPr id="187" name="Прямоугольник 186">
            <a:extLst>
              <a:ext uri="{FF2B5EF4-FFF2-40B4-BE49-F238E27FC236}">
                <a16:creationId xmlns:a16="http://schemas.microsoft.com/office/drawing/2014/main" id="{EF349A54-1574-4485-A88B-AA7A12ECF9AB}"/>
              </a:ext>
            </a:extLst>
          </p:cNvPr>
          <p:cNvSpPr/>
          <p:nvPr/>
        </p:nvSpPr>
        <p:spPr>
          <a:xfrm>
            <a:off x="6878159" y="910303"/>
            <a:ext cx="200025" cy="5949951"/>
          </a:xfrm>
          <a:prstGeom prst="rect">
            <a:avLst/>
          </a:prstGeom>
          <a:solidFill>
            <a:srgbClr val="FEA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8" name="Прямоугольник 187">
            <a:extLst>
              <a:ext uri="{FF2B5EF4-FFF2-40B4-BE49-F238E27FC236}">
                <a16:creationId xmlns:a16="http://schemas.microsoft.com/office/drawing/2014/main" id="{D9BFFBDB-3B68-4DE9-8395-22A683601273}"/>
              </a:ext>
            </a:extLst>
          </p:cNvPr>
          <p:cNvSpPr/>
          <p:nvPr/>
        </p:nvSpPr>
        <p:spPr>
          <a:xfrm>
            <a:off x="7125809" y="910303"/>
            <a:ext cx="200025" cy="5949951"/>
          </a:xfrm>
          <a:prstGeom prst="rect">
            <a:avLst/>
          </a:prstGeom>
          <a:solidFill>
            <a:srgbClr val="FF8F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DBE113C8-FD8F-444E-AFD8-0BDAF889588E}"/>
              </a:ext>
            </a:extLst>
          </p:cNvPr>
          <p:cNvGrpSpPr/>
          <p:nvPr/>
        </p:nvGrpSpPr>
        <p:grpSpPr>
          <a:xfrm>
            <a:off x="4977393" y="2331309"/>
            <a:ext cx="135920" cy="233237"/>
            <a:chOff x="6315147" y="3060493"/>
            <a:chExt cx="135920" cy="233237"/>
          </a:xfrm>
        </p:grpSpPr>
        <p:sp>
          <p:nvSpPr>
            <p:cNvPr id="8" name="Овал 7">
              <a:extLst>
                <a:ext uri="{FF2B5EF4-FFF2-40B4-BE49-F238E27FC236}">
                  <a16:creationId xmlns:a16="http://schemas.microsoft.com/office/drawing/2014/main" id="{EB909A73-4CDC-46F5-AB6E-B1D207534967}"/>
                </a:ext>
              </a:extLst>
            </p:cNvPr>
            <p:cNvSpPr/>
            <p:nvPr/>
          </p:nvSpPr>
          <p:spPr>
            <a:xfrm>
              <a:off x="6320604" y="3229406"/>
              <a:ext cx="125006" cy="64324"/>
            </a:xfrm>
            <a:prstGeom prst="ellipse">
              <a:avLst/>
            </a:prstGeom>
            <a:solidFill>
              <a:srgbClr val="FEAF00"/>
            </a:solidFill>
            <a:ln>
              <a:solidFill>
                <a:srgbClr val="FF6E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Капля 6">
              <a:extLst>
                <a:ext uri="{FF2B5EF4-FFF2-40B4-BE49-F238E27FC236}">
                  <a16:creationId xmlns:a16="http://schemas.microsoft.com/office/drawing/2014/main" id="{C0A242BD-DFE1-4856-9A02-86C51EE8FBE3}"/>
                </a:ext>
              </a:extLst>
            </p:cNvPr>
            <p:cNvSpPr/>
            <p:nvPr/>
          </p:nvSpPr>
          <p:spPr>
            <a:xfrm rot="8158789">
              <a:off x="6315147" y="3060493"/>
              <a:ext cx="135920" cy="138125"/>
            </a:xfrm>
            <a:prstGeom prst="teardrop">
              <a:avLst>
                <a:gd name="adj" fmla="val 121991"/>
              </a:avLst>
            </a:prstGeom>
            <a:solidFill>
              <a:srgbClr val="FEAF00"/>
            </a:solidFill>
            <a:ln>
              <a:solidFill>
                <a:srgbClr val="FF6E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" name="Овал 8">
              <a:extLst>
                <a:ext uri="{FF2B5EF4-FFF2-40B4-BE49-F238E27FC236}">
                  <a16:creationId xmlns:a16="http://schemas.microsoft.com/office/drawing/2014/main" id="{210C88C5-D9CD-40CE-949A-356A3796F3F5}"/>
                </a:ext>
              </a:extLst>
            </p:cNvPr>
            <p:cNvSpPr/>
            <p:nvPr/>
          </p:nvSpPr>
          <p:spPr>
            <a:xfrm>
              <a:off x="6355493" y="3094717"/>
              <a:ext cx="51656" cy="52434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FF6E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90" name="Группа 189">
            <a:extLst>
              <a:ext uri="{FF2B5EF4-FFF2-40B4-BE49-F238E27FC236}">
                <a16:creationId xmlns:a16="http://schemas.microsoft.com/office/drawing/2014/main" id="{6793E9A0-2D40-4994-A6D2-E931829E1C55}"/>
              </a:ext>
            </a:extLst>
          </p:cNvPr>
          <p:cNvGrpSpPr/>
          <p:nvPr/>
        </p:nvGrpSpPr>
        <p:grpSpPr>
          <a:xfrm>
            <a:off x="3857446" y="3758472"/>
            <a:ext cx="135920" cy="233237"/>
            <a:chOff x="6315147" y="3060493"/>
            <a:chExt cx="135920" cy="233237"/>
          </a:xfrm>
        </p:grpSpPr>
        <p:sp>
          <p:nvSpPr>
            <p:cNvPr id="191" name="Овал 190">
              <a:extLst>
                <a:ext uri="{FF2B5EF4-FFF2-40B4-BE49-F238E27FC236}">
                  <a16:creationId xmlns:a16="http://schemas.microsoft.com/office/drawing/2014/main" id="{7C40D2AD-8EFB-43D0-82C2-14D320F6186F}"/>
                </a:ext>
              </a:extLst>
            </p:cNvPr>
            <p:cNvSpPr/>
            <p:nvPr/>
          </p:nvSpPr>
          <p:spPr>
            <a:xfrm>
              <a:off x="6320604" y="3229406"/>
              <a:ext cx="125006" cy="64324"/>
            </a:xfrm>
            <a:prstGeom prst="ellipse">
              <a:avLst/>
            </a:prstGeom>
            <a:solidFill>
              <a:srgbClr val="FEAF00"/>
            </a:solidFill>
            <a:ln>
              <a:solidFill>
                <a:srgbClr val="FF6E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2" name="Капля 191">
              <a:extLst>
                <a:ext uri="{FF2B5EF4-FFF2-40B4-BE49-F238E27FC236}">
                  <a16:creationId xmlns:a16="http://schemas.microsoft.com/office/drawing/2014/main" id="{9B95E7FC-2AF1-40AB-8954-354E6E770832}"/>
                </a:ext>
              </a:extLst>
            </p:cNvPr>
            <p:cNvSpPr/>
            <p:nvPr/>
          </p:nvSpPr>
          <p:spPr>
            <a:xfrm rot="8158789">
              <a:off x="6315147" y="3060493"/>
              <a:ext cx="135920" cy="138125"/>
            </a:xfrm>
            <a:prstGeom prst="teardrop">
              <a:avLst>
                <a:gd name="adj" fmla="val 121991"/>
              </a:avLst>
            </a:prstGeom>
            <a:solidFill>
              <a:srgbClr val="FEAF00"/>
            </a:solidFill>
            <a:ln>
              <a:solidFill>
                <a:srgbClr val="FF6E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3" name="Овал 192">
              <a:extLst>
                <a:ext uri="{FF2B5EF4-FFF2-40B4-BE49-F238E27FC236}">
                  <a16:creationId xmlns:a16="http://schemas.microsoft.com/office/drawing/2014/main" id="{87E04A93-E95B-4E36-8BDC-C37AE6F3BD76}"/>
                </a:ext>
              </a:extLst>
            </p:cNvPr>
            <p:cNvSpPr/>
            <p:nvPr/>
          </p:nvSpPr>
          <p:spPr>
            <a:xfrm>
              <a:off x="6355493" y="3094717"/>
              <a:ext cx="51656" cy="52434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FF6E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94" name="Группа 193">
            <a:extLst>
              <a:ext uri="{FF2B5EF4-FFF2-40B4-BE49-F238E27FC236}">
                <a16:creationId xmlns:a16="http://schemas.microsoft.com/office/drawing/2014/main" id="{881AFBD3-ACF7-4DBF-BCC3-B5B939A48B43}"/>
              </a:ext>
            </a:extLst>
          </p:cNvPr>
          <p:cNvGrpSpPr/>
          <p:nvPr/>
        </p:nvGrpSpPr>
        <p:grpSpPr>
          <a:xfrm>
            <a:off x="5815477" y="3167531"/>
            <a:ext cx="135920" cy="233237"/>
            <a:chOff x="6315147" y="3060493"/>
            <a:chExt cx="135920" cy="233237"/>
          </a:xfrm>
        </p:grpSpPr>
        <p:sp>
          <p:nvSpPr>
            <p:cNvPr id="195" name="Овал 194">
              <a:extLst>
                <a:ext uri="{FF2B5EF4-FFF2-40B4-BE49-F238E27FC236}">
                  <a16:creationId xmlns:a16="http://schemas.microsoft.com/office/drawing/2014/main" id="{3628682A-67E6-469C-8D4C-2B248CF0263D}"/>
                </a:ext>
              </a:extLst>
            </p:cNvPr>
            <p:cNvSpPr/>
            <p:nvPr/>
          </p:nvSpPr>
          <p:spPr>
            <a:xfrm>
              <a:off x="6320604" y="3229406"/>
              <a:ext cx="125006" cy="64324"/>
            </a:xfrm>
            <a:prstGeom prst="ellipse">
              <a:avLst/>
            </a:prstGeom>
            <a:solidFill>
              <a:srgbClr val="FEAF00"/>
            </a:solidFill>
            <a:ln>
              <a:solidFill>
                <a:srgbClr val="FF6E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6" name="Капля 195">
              <a:extLst>
                <a:ext uri="{FF2B5EF4-FFF2-40B4-BE49-F238E27FC236}">
                  <a16:creationId xmlns:a16="http://schemas.microsoft.com/office/drawing/2014/main" id="{634368BF-1755-48AE-AA2C-A72382294F0F}"/>
                </a:ext>
              </a:extLst>
            </p:cNvPr>
            <p:cNvSpPr/>
            <p:nvPr/>
          </p:nvSpPr>
          <p:spPr>
            <a:xfrm rot="8158789">
              <a:off x="6315147" y="3060493"/>
              <a:ext cx="135920" cy="138125"/>
            </a:xfrm>
            <a:prstGeom prst="teardrop">
              <a:avLst>
                <a:gd name="adj" fmla="val 121991"/>
              </a:avLst>
            </a:prstGeom>
            <a:solidFill>
              <a:srgbClr val="FEAF00"/>
            </a:solidFill>
            <a:ln>
              <a:solidFill>
                <a:srgbClr val="FF6E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7" name="Овал 196">
              <a:extLst>
                <a:ext uri="{FF2B5EF4-FFF2-40B4-BE49-F238E27FC236}">
                  <a16:creationId xmlns:a16="http://schemas.microsoft.com/office/drawing/2014/main" id="{94156A8F-F5A8-42CF-8B3E-068A695AFC1B}"/>
                </a:ext>
              </a:extLst>
            </p:cNvPr>
            <p:cNvSpPr/>
            <p:nvPr/>
          </p:nvSpPr>
          <p:spPr>
            <a:xfrm>
              <a:off x="6355493" y="3094717"/>
              <a:ext cx="51656" cy="52434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FF6E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98" name="Группа 197">
            <a:extLst>
              <a:ext uri="{FF2B5EF4-FFF2-40B4-BE49-F238E27FC236}">
                <a16:creationId xmlns:a16="http://schemas.microsoft.com/office/drawing/2014/main" id="{6477F59B-0962-4E98-A802-275EAB4DEEB9}"/>
              </a:ext>
            </a:extLst>
          </p:cNvPr>
          <p:cNvGrpSpPr/>
          <p:nvPr/>
        </p:nvGrpSpPr>
        <p:grpSpPr>
          <a:xfrm>
            <a:off x="5570337" y="3092696"/>
            <a:ext cx="135920" cy="233237"/>
            <a:chOff x="6315147" y="3060493"/>
            <a:chExt cx="135920" cy="233237"/>
          </a:xfrm>
        </p:grpSpPr>
        <p:sp>
          <p:nvSpPr>
            <p:cNvPr id="199" name="Овал 198">
              <a:extLst>
                <a:ext uri="{FF2B5EF4-FFF2-40B4-BE49-F238E27FC236}">
                  <a16:creationId xmlns:a16="http://schemas.microsoft.com/office/drawing/2014/main" id="{328B4228-15C9-43FB-9858-0A0D5628177A}"/>
                </a:ext>
              </a:extLst>
            </p:cNvPr>
            <p:cNvSpPr/>
            <p:nvPr/>
          </p:nvSpPr>
          <p:spPr>
            <a:xfrm>
              <a:off x="6320604" y="3229406"/>
              <a:ext cx="125006" cy="64324"/>
            </a:xfrm>
            <a:prstGeom prst="ellipse">
              <a:avLst/>
            </a:prstGeom>
            <a:solidFill>
              <a:srgbClr val="FEAF00"/>
            </a:solidFill>
            <a:ln>
              <a:solidFill>
                <a:srgbClr val="FF6E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0" name="Капля 199">
              <a:extLst>
                <a:ext uri="{FF2B5EF4-FFF2-40B4-BE49-F238E27FC236}">
                  <a16:creationId xmlns:a16="http://schemas.microsoft.com/office/drawing/2014/main" id="{E20A1C33-55F4-4BA9-85F7-1DD5950A342E}"/>
                </a:ext>
              </a:extLst>
            </p:cNvPr>
            <p:cNvSpPr/>
            <p:nvPr/>
          </p:nvSpPr>
          <p:spPr>
            <a:xfrm rot="8158789">
              <a:off x="6315147" y="3060493"/>
              <a:ext cx="135920" cy="138125"/>
            </a:xfrm>
            <a:prstGeom prst="teardrop">
              <a:avLst>
                <a:gd name="adj" fmla="val 121991"/>
              </a:avLst>
            </a:prstGeom>
            <a:solidFill>
              <a:srgbClr val="FEAF00"/>
            </a:solidFill>
            <a:ln>
              <a:solidFill>
                <a:srgbClr val="FF6E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1" name="Овал 200">
              <a:extLst>
                <a:ext uri="{FF2B5EF4-FFF2-40B4-BE49-F238E27FC236}">
                  <a16:creationId xmlns:a16="http://schemas.microsoft.com/office/drawing/2014/main" id="{A38B44BF-44D0-4405-9ADF-341EEABFF3FE}"/>
                </a:ext>
              </a:extLst>
            </p:cNvPr>
            <p:cNvSpPr/>
            <p:nvPr/>
          </p:nvSpPr>
          <p:spPr>
            <a:xfrm>
              <a:off x="6355493" y="3094717"/>
              <a:ext cx="51656" cy="52434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FF6E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02" name="Группа 201">
            <a:extLst>
              <a:ext uri="{FF2B5EF4-FFF2-40B4-BE49-F238E27FC236}">
                <a16:creationId xmlns:a16="http://schemas.microsoft.com/office/drawing/2014/main" id="{203EA746-1D27-45AE-8814-EDF2FE9622BA}"/>
              </a:ext>
            </a:extLst>
          </p:cNvPr>
          <p:cNvGrpSpPr/>
          <p:nvPr/>
        </p:nvGrpSpPr>
        <p:grpSpPr>
          <a:xfrm>
            <a:off x="5432237" y="2891656"/>
            <a:ext cx="135920" cy="233237"/>
            <a:chOff x="6315147" y="3060493"/>
            <a:chExt cx="135920" cy="233237"/>
          </a:xfrm>
        </p:grpSpPr>
        <p:sp>
          <p:nvSpPr>
            <p:cNvPr id="203" name="Овал 202">
              <a:extLst>
                <a:ext uri="{FF2B5EF4-FFF2-40B4-BE49-F238E27FC236}">
                  <a16:creationId xmlns:a16="http://schemas.microsoft.com/office/drawing/2014/main" id="{15C7182D-D007-449E-9D75-3B18DA55D2D9}"/>
                </a:ext>
              </a:extLst>
            </p:cNvPr>
            <p:cNvSpPr/>
            <p:nvPr/>
          </p:nvSpPr>
          <p:spPr>
            <a:xfrm>
              <a:off x="6320604" y="3229406"/>
              <a:ext cx="125006" cy="64324"/>
            </a:xfrm>
            <a:prstGeom prst="ellipse">
              <a:avLst/>
            </a:prstGeom>
            <a:solidFill>
              <a:srgbClr val="FEAF00"/>
            </a:solidFill>
            <a:ln>
              <a:solidFill>
                <a:srgbClr val="FF6E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4" name="Капля 203">
              <a:extLst>
                <a:ext uri="{FF2B5EF4-FFF2-40B4-BE49-F238E27FC236}">
                  <a16:creationId xmlns:a16="http://schemas.microsoft.com/office/drawing/2014/main" id="{4725FE7D-4B15-4948-9043-A8B701D1A455}"/>
                </a:ext>
              </a:extLst>
            </p:cNvPr>
            <p:cNvSpPr/>
            <p:nvPr/>
          </p:nvSpPr>
          <p:spPr>
            <a:xfrm rot="8158789">
              <a:off x="6315147" y="3060493"/>
              <a:ext cx="135920" cy="138125"/>
            </a:xfrm>
            <a:prstGeom prst="teardrop">
              <a:avLst>
                <a:gd name="adj" fmla="val 121991"/>
              </a:avLst>
            </a:prstGeom>
            <a:solidFill>
              <a:srgbClr val="FEAF00"/>
            </a:solidFill>
            <a:ln>
              <a:solidFill>
                <a:srgbClr val="FF6E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5" name="Овал 204">
              <a:extLst>
                <a:ext uri="{FF2B5EF4-FFF2-40B4-BE49-F238E27FC236}">
                  <a16:creationId xmlns:a16="http://schemas.microsoft.com/office/drawing/2014/main" id="{C1E5281B-1A47-496A-8805-22E54E9E75C9}"/>
                </a:ext>
              </a:extLst>
            </p:cNvPr>
            <p:cNvSpPr/>
            <p:nvPr/>
          </p:nvSpPr>
          <p:spPr>
            <a:xfrm>
              <a:off x="6355493" y="3094717"/>
              <a:ext cx="51656" cy="52434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FF6E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211" name="Прямоугольник 210">
            <a:extLst>
              <a:ext uri="{FF2B5EF4-FFF2-40B4-BE49-F238E27FC236}">
                <a16:creationId xmlns:a16="http://schemas.microsoft.com/office/drawing/2014/main" id="{DE1DF189-DC4C-41A0-BE80-71D1F4E8F238}"/>
              </a:ext>
            </a:extLst>
          </p:cNvPr>
          <p:cNvSpPr/>
          <p:nvPr/>
        </p:nvSpPr>
        <p:spPr>
          <a:xfrm>
            <a:off x="4100004" y="1649308"/>
            <a:ext cx="11680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chemeClr val="bg2">
                    <a:lumMod val="50000"/>
                  </a:schemeClr>
                </a:solidFill>
                <a:latin typeface="Arial Narrow" panose="020B0606020202030204" pitchFamily="34" charset="0"/>
              </a:rPr>
              <a:t>Республика Коми</a:t>
            </a:r>
          </a:p>
        </p:txBody>
      </p:sp>
      <p:sp>
        <p:nvSpPr>
          <p:cNvPr id="212" name="Прямоугольник 211">
            <a:extLst>
              <a:ext uri="{FF2B5EF4-FFF2-40B4-BE49-F238E27FC236}">
                <a16:creationId xmlns:a16="http://schemas.microsoft.com/office/drawing/2014/main" id="{8E5E073C-4495-4E55-AD57-6BDA656DCCAB}"/>
              </a:ext>
            </a:extLst>
          </p:cNvPr>
          <p:cNvSpPr/>
          <p:nvPr/>
        </p:nvSpPr>
        <p:spPr>
          <a:xfrm>
            <a:off x="2812961" y="4068799"/>
            <a:ext cx="1416038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1600" b="1" dirty="0">
                <a:solidFill>
                  <a:schemeClr val="bg2">
                    <a:lumMod val="50000"/>
                  </a:schemeClr>
                </a:solidFill>
                <a:latin typeface="Arial Narrow" panose="020B0606020202030204" pitchFamily="34" charset="0"/>
              </a:rPr>
              <a:t>Оренбургская область</a:t>
            </a:r>
          </a:p>
        </p:txBody>
      </p:sp>
      <p:sp>
        <p:nvSpPr>
          <p:cNvPr id="213" name="Прямоугольник 212">
            <a:extLst>
              <a:ext uri="{FF2B5EF4-FFF2-40B4-BE49-F238E27FC236}">
                <a16:creationId xmlns:a16="http://schemas.microsoft.com/office/drawing/2014/main" id="{27837870-1F31-4AF5-B066-1FE0B55EB8ED}"/>
              </a:ext>
            </a:extLst>
          </p:cNvPr>
          <p:cNvSpPr/>
          <p:nvPr/>
        </p:nvSpPr>
        <p:spPr>
          <a:xfrm>
            <a:off x="4698526" y="3654241"/>
            <a:ext cx="1416038" cy="107721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1600" b="1" dirty="0">
                <a:solidFill>
                  <a:schemeClr val="bg2">
                    <a:lumMod val="50000"/>
                  </a:schemeClr>
                </a:solidFill>
                <a:latin typeface="Arial Narrow" panose="020B0606020202030204" pitchFamily="34" charset="0"/>
              </a:rPr>
              <a:t>Ханты-Мансийский автономный округ - ЮГРА</a:t>
            </a:r>
          </a:p>
        </p:txBody>
      </p:sp>
      <p:pic>
        <p:nvPicPr>
          <p:cNvPr id="214" name="Рисунок 213">
            <a:extLst>
              <a:ext uri="{FF2B5EF4-FFF2-40B4-BE49-F238E27FC236}">
                <a16:creationId xmlns:a16="http://schemas.microsoft.com/office/drawing/2014/main" id="{75FD71B8-A44D-4DF0-A3E9-0D0275D817C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-6995" r="80065"/>
          <a:stretch/>
        </p:blipFill>
        <p:spPr>
          <a:xfrm>
            <a:off x="11049684" y="120313"/>
            <a:ext cx="863747" cy="769441"/>
          </a:xfrm>
          <a:prstGeom prst="rect">
            <a:avLst/>
          </a:prstGeom>
        </p:spPr>
      </p:pic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E382A455-F9E1-4837-9882-D2346692260B}"/>
              </a:ext>
            </a:extLst>
          </p:cNvPr>
          <p:cNvSpPr/>
          <p:nvPr/>
        </p:nvSpPr>
        <p:spPr>
          <a:xfrm>
            <a:off x="664027" y="4970292"/>
            <a:ext cx="574582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>
                <a:latin typeface="Arial Narrow" panose="020B0606020202030204" pitchFamily="34" charset="0"/>
              </a:rPr>
              <a:t>   Основной географический ареал строительства скважин компании является ХМАО: </a:t>
            </a:r>
            <a:r>
              <a:rPr lang="ru-RU" sz="1400" dirty="0" err="1">
                <a:latin typeface="Arial Narrow" panose="020B0606020202030204" pitchFamily="34" charset="0"/>
              </a:rPr>
              <a:t>Тагринское</a:t>
            </a:r>
            <a:r>
              <a:rPr lang="ru-RU" sz="1400" dirty="0">
                <a:latin typeface="Arial Narrow" panose="020B0606020202030204" pitchFamily="34" charset="0"/>
              </a:rPr>
              <a:t>, </a:t>
            </a:r>
            <a:r>
              <a:rPr lang="ru-RU" sz="1400" dirty="0" err="1">
                <a:latin typeface="Arial Narrow" panose="020B0606020202030204" pitchFamily="34" charset="0"/>
              </a:rPr>
              <a:t>Унтыгейское</a:t>
            </a:r>
            <a:r>
              <a:rPr lang="ru-RU" sz="1400" dirty="0">
                <a:latin typeface="Arial Narrow" panose="020B0606020202030204" pitchFamily="34" charset="0"/>
              </a:rPr>
              <a:t>, Верхне-</a:t>
            </a:r>
            <a:r>
              <a:rPr lang="ru-RU" sz="1400" dirty="0" err="1">
                <a:latin typeface="Arial Narrow" panose="020B0606020202030204" pitchFamily="34" charset="0"/>
              </a:rPr>
              <a:t>Шапшинское</a:t>
            </a:r>
            <a:r>
              <a:rPr lang="ru-RU" sz="1400" dirty="0">
                <a:latin typeface="Arial Narrow" panose="020B0606020202030204" pitchFamily="34" charset="0"/>
              </a:rPr>
              <a:t>, Западно-</a:t>
            </a:r>
            <a:r>
              <a:rPr lang="ru-RU" sz="1400" dirty="0" err="1">
                <a:latin typeface="Arial Narrow" panose="020B0606020202030204" pitchFamily="34" charset="0"/>
              </a:rPr>
              <a:t>Малобалыкское</a:t>
            </a:r>
            <a:r>
              <a:rPr lang="ru-RU" sz="1400" dirty="0">
                <a:latin typeface="Arial Narrow" panose="020B0606020202030204" pitchFamily="34" charset="0"/>
              </a:rPr>
              <a:t> месторождения. Компания привлекалась для строительства скважин, сформировав специальные экспедиции с необходимым оборудованием и квалифицированными кадрами в следующих</a:t>
            </a:r>
            <a:r>
              <a:rPr lang="en-US" sz="1400" dirty="0">
                <a:latin typeface="Arial Narrow" panose="020B0606020202030204" pitchFamily="34" charset="0"/>
              </a:rPr>
              <a:t> </a:t>
            </a:r>
            <a:r>
              <a:rPr lang="ru-RU" sz="1400" dirty="0">
                <a:latin typeface="Arial Narrow" panose="020B0606020202030204" pitchFamily="34" charset="0"/>
              </a:rPr>
              <a:t>регионах: Республика Коми, Оренбургская область и Дальний Восток.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20B315B2-BCDA-439C-99FE-D9F72E4F90E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" t="14550" r="11192" b="-569"/>
          <a:stretch/>
        </p:blipFill>
        <p:spPr>
          <a:xfrm>
            <a:off x="7636984" y="912044"/>
            <a:ext cx="3384195" cy="4857668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  <p:pic>
        <p:nvPicPr>
          <p:cNvPr id="269" name="Рисунок 268">
            <a:extLst>
              <a:ext uri="{FF2B5EF4-FFF2-40B4-BE49-F238E27FC236}">
                <a16:creationId xmlns:a16="http://schemas.microsoft.com/office/drawing/2014/main" id="{3640FC40-FC1D-40A0-8978-99092364583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000" b="90000" l="1867" r="17842">
                        <a14:foregroundMark x1="4979" y1="5000" x2="4979" y2="5000"/>
                        <a14:foregroundMark x1="5602" y1="82500" x2="5602" y2="82500"/>
                        <a14:foregroundMark x1="2282" y1="23750" x2="2282" y2="23750"/>
                        <a14:foregroundMark x1="2075" y1="25000" x2="2075" y2="25000"/>
                      </a14:backgroundRemoval>
                    </a14:imgEffect>
                  </a14:imgLayer>
                </a14:imgProps>
              </a:ext>
            </a:extLst>
          </a:blip>
          <a:srcRect t="-12809" r="80066" b="-1"/>
          <a:stretch/>
        </p:blipFill>
        <p:spPr>
          <a:xfrm>
            <a:off x="547987" y="4812947"/>
            <a:ext cx="443239" cy="416300"/>
          </a:xfrm>
          <a:prstGeom prst="rect">
            <a:avLst/>
          </a:prstGeom>
        </p:spPr>
      </p:pic>
      <p:pic>
        <p:nvPicPr>
          <p:cNvPr id="270" name="Рисунок 269">
            <a:extLst>
              <a:ext uri="{FF2B5EF4-FFF2-40B4-BE49-F238E27FC236}">
                <a16:creationId xmlns:a16="http://schemas.microsoft.com/office/drawing/2014/main" id="{49D54C7D-7189-48EE-A82C-317C236F6E6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000" b="97500" l="1660" r="19295">
                        <a14:foregroundMark x1="4979" y1="5000" x2="4979" y2="5000"/>
                        <a14:foregroundMark x1="14315" y1="50000" x2="14315" y2="50000"/>
                        <a14:foregroundMark x1="18050" y1="33750" x2="18050" y2="33750"/>
                        <a14:foregroundMark x1="18257" y1="48750" x2="18257" y2="48750"/>
                        <a14:foregroundMark x1="18672" y1="63750" x2="18672" y2="63750"/>
                        <a14:foregroundMark x1="19295" y1="87500" x2="19295" y2="87500"/>
                        <a14:foregroundMark x1="15353" y1="82500" x2="15353" y2="82500"/>
                        <a14:foregroundMark x1="17427" y1="78750" x2="17427" y2="78750"/>
                        <a14:foregroundMark x1="18050" y1="97500" x2="18050" y2="97500"/>
                        <a14:foregroundMark x1="15145" y1="88750" x2="14730" y2="35000"/>
                        <a14:backgroundMark x1="4979" y1="56250" x2="4979" y2="21250"/>
                        <a14:backgroundMark x1="8921" y1="10000" x2="5394" y2="55000"/>
                        <a14:backgroundMark x1="7054" y1="18750" x2="7054" y2="18750"/>
                        <a14:backgroundMark x1="10581" y1="8750" x2="10581" y2="8750"/>
                        <a14:backgroundMark x1="4979" y1="2500" x2="4979" y2="2500"/>
                        <a14:backgroundMark x1="4149" y1="20000" x2="4149" y2="20000"/>
                        <a14:backgroundMark x1="3320" y1="17500" x2="3320" y2="17500"/>
                        <a14:backgroundMark x1="2490" y1="23750" x2="2490" y2="23750"/>
                        <a14:backgroundMark x1="5187" y1="3750" x2="5187" y2="3750"/>
                        <a14:backgroundMark x1="4564" y1="6250" x2="4564" y2="6250"/>
                        <a14:backgroundMark x1="2697" y1="27500" x2="2697" y2="27500"/>
                        <a14:backgroundMark x1="2075" y1="25000" x2="2075" y2="25000"/>
                        <a14:backgroundMark x1="2075" y1="23750" x2="2075" y2="27500"/>
                        <a14:backgroundMark x1="2282" y1="28750" x2="2282" y2="28750"/>
                        <a14:backgroundMark x1="4772" y1="7500" x2="4772" y2="7500"/>
                        <a14:backgroundMark x1="6017" y1="7500" x2="4979" y2="1250"/>
                        <a14:backgroundMark x1="4979" y1="8750" x2="4564" y2="1250"/>
                        <a14:backgroundMark x1="2282" y1="90000" x2="5187" y2="91250"/>
                      </a14:backgroundRemoval>
                    </a14:imgEffect>
                  </a14:imgLayer>
                </a14:imgProps>
              </a:ext>
            </a:extLst>
          </a:blip>
          <a:srcRect t="-12809" r="80066" b="-1"/>
          <a:stretch/>
        </p:blipFill>
        <p:spPr>
          <a:xfrm>
            <a:off x="6082657" y="5911601"/>
            <a:ext cx="443239" cy="416300"/>
          </a:xfrm>
          <a:prstGeom prst="rect">
            <a:avLst/>
          </a:prstGeom>
        </p:spPr>
      </p:pic>
      <p:sp>
        <p:nvSpPr>
          <p:cNvPr id="189" name="Прямоугольник 188">
            <a:extLst>
              <a:ext uri="{FF2B5EF4-FFF2-40B4-BE49-F238E27FC236}">
                <a16:creationId xmlns:a16="http://schemas.microsoft.com/office/drawing/2014/main" id="{05F085A5-04D3-4ED1-8FAF-DB0329E562B1}"/>
              </a:ext>
            </a:extLst>
          </p:cNvPr>
          <p:cNvSpPr/>
          <p:nvPr/>
        </p:nvSpPr>
        <p:spPr>
          <a:xfrm>
            <a:off x="7381290" y="906537"/>
            <a:ext cx="200025" cy="5949951"/>
          </a:xfrm>
          <a:prstGeom prst="rect">
            <a:avLst/>
          </a:prstGeom>
          <a:solidFill>
            <a:srgbClr val="FF6E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81452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Диаграмма 5">
            <a:extLst>
              <a:ext uri="{FF2B5EF4-FFF2-40B4-BE49-F238E27FC236}">
                <a16:creationId xmlns:a16="http://schemas.microsoft.com/office/drawing/2014/main" id="{04398E22-730B-4F9A-BCB9-0012C1C581B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86458733"/>
              </p:ext>
            </p:extLst>
          </p:nvPr>
        </p:nvGraphicFramePr>
        <p:xfrm>
          <a:off x="-4064000" y="1068086"/>
          <a:ext cx="8128000" cy="52194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B1126980-594C-4059-8A6E-D588209C671F}"/>
              </a:ext>
            </a:extLst>
          </p:cNvPr>
          <p:cNvSpPr txBox="1"/>
          <p:nvPr/>
        </p:nvSpPr>
        <p:spPr>
          <a:xfrm>
            <a:off x="436913" y="72137"/>
            <a:ext cx="72009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latin typeface="Arial Narrow" panose="020B0606020202030204" pitchFamily="34" charset="0"/>
              </a:rPr>
              <a:t>Основные виды деятельности</a:t>
            </a:r>
          </a:p>
          <a:p>
            <a:r>
              <a:rPr lang="ru-RU" sz="1400" b="1" dirty="0">
                <a:latin typeface="Arial Narrow" panose="020B0606020202030204" pitchFamily="34" charset="0"/>
              </a:rPr>
              <a:t>С учётом возможности оказания услуг по бурению скважин «под ключ»</a:t>
            </a:r>
          </a:p>
        </p:txBody>
      </p:sp>
      <p:sp>
        <p:nvSpPr>
          <p:cNvPr id="11" name="Прямоугольник: скругленные противолежащие углы 10">
            <a:extLst>
              <a:ext uri="{FF2B5EF4-FFF2-40B4-BE49-F238E27FC236}">
                <a16:creationId xmlns:a16="http://schemas.microsoft.com/office/drawing/2014/main" id="{D93CB6F3-83E3-4A98-8869-7A04DC7D936A}"/>
              </a:ext>
            </a:extLst>
          </p:cNvPr>
          <p:cNvSpPr/>
          <p:nvPr/>
        </p:nvSpPr>
        <p:spPr>
          <a:xfrm>
            <a:off x="8975726" y="5943600"/>
            <a:ext cx="3227926" cy="923600"/>
          </a:xfrm>
          <a:custGeom>
            <a:avLst/>
            <a:gdLst>
              <a:gd name="connsiteX0" fmla="*/ 368302 w 3216275"/>
              <a:gd name="connsiteY0" fmla="*/ 0 h 914400"/>
              <a:gd name="connsiteX1" fmla="*/ 3216275 w 3216275"/>
              <a:gd name="connsiteY1" fmla="*/ 0 h 914400"/>
              <a:gd name="connsiteX2" fmla="*/ 3216275 w 3216275"/>
              <a:gd name="connsiteY2" fmla="*/ 0 h 914400"/>
              <a:gd name="connsiteX3" fmla="*/ 3216275 w 3216275"/>
              <a:gd name="connsiteY3" fmla="*/ 546098 h 914400"/>
              <a:gd name="connsiteX4" fmla="*/ 2847973 w 3216275"/>
              <a:gd name="connsiteY4" fmla="*/ 914400 h 914400"/>
              <a:gd name="connsiteX5" fmla="*/ 0 w 3216275"/>
              <a:gd name="connsiteY5" fmla="*/ 914400 h 914400"/>
              <a:gd name="connsiteX6" fmla="*/ 0 w 3216275"/>
              <a:gd name="connsiteY6" fmla="*/ 914400 h 914400"/>
              <a:gd name="connsiteX7" fmla="*/ 0 w 3216275"/>
              <a:gd name="connsiteY7" fmla="*/ 368302 h 914400"/>
              <a:gd name="connsiteX8" fmla="*/ 368302 w 3216275"/>
              <a:gd name="connsiteY8" fmla="*/ 0 h 914400"/>
              <a:gd name="connsiteX0" fmla="*/ 368302 w 3220603"/>
              <a:gd name="connsiteY0" fmla="*/ 0 h 923544"/>
              <a:gd name="connsiteX1" fmla="*/ 3216275 w 3220603"/>
              <a:gd name="connsiteY1" fmla="*/ 0 h 923544"/>
              <a:gd name="connsiteX2" fmla="*/ 3216275 w 3220603"/>
              <a:gd name="connsiteY2" fmla="*/ 0 h 923544"/>
              <a:gd name="connsiteX3" fmla="*/ 3216275 w 3220603"/>
              <a:gd name="connsiteY3" fmla="*/ 546098 h 923544"/>
              <a:gd name="connsiteX4" fmla="*/ 3058285 w 3220603"/>
              <a:gd name="connsiteY4" fmla="*/ 923544 h 923544"/>
              <a:gd name="connsiteX5" fmla="*/ 0 w 3220603"/>
              <a:gd name="connsiteY5" fmla="*/ 914400 h 923544"/>
              <a:gd name="connsiteX6" fmla="*/ 0 w 3220603"/>
              <a:gd name="connsiteY6" fmla="*/ 914400 h 923544"/>
              <a:gd name="connsiteX7" fmla="*/ 0 w 3220603"/>
              <a:gd name="connsiteY7" fmla="*/ 368302 h 923544"/>
              <a:gd name="connsiteX8" fmla="*/ 368302 w 3220603"/>
              <a:gd name="connsiteY8" fmla="*/ 0 h 923544"/>
              <a:gd name="connsiteX0" fmla="*/ 368302 w 3227926"/>
              <a:gd name="connsiteY0" fmla="*/ 0 h 923600"/>
              <a:gd name="connsiteX1" fmla="*/ 3216275 w 3227926"/>
              <a:gd name="connsiteY1" fmla="*/ 0 h 923600"/>
              <a:gd name="connsiteX2" fmla="*/ 3216275 w 3227926"/>
              <a:gd name="connsiteY2" fmla="*/ 0 h 923600"/>
              <a:gd name="connsiteX3" fmla="*/ 3225419 w 3227926"/>
              <a:gd name="connsiteY3" fmla="*/ 728978 h 923600"/>
              <a:gd name="connsiteX4" fmla="*/ 3058285 w 3227926"/>
              <a:gd name="connsiteY4" fmla="*/ 923544 h 923600"/>
              <a:gd name="connsiteX5" fmla="*/ 0 w 3227926"/>
              <a:gd name="connsiteY5" fmla="*/ 914400 h 923600"/>
              <a:gd name="connsiteX6" fmla="*/ 0 w 3227926"/>
              <a:gd name="connsiteY6" fmla="*/ 914400 h 923600"/>
              <a:gd name="connsiteX7" fmla="*/ 0 w 3227926"/>
              <a:gd name="connsiteY7" fmla="*/ 368302 h 923600"/>
              <a:gd name="connsiteX8" fmla="*/ 368302 w 3227926"/>
              <a:gd name="connsiteY8" fmla="*/ 0 h 92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227926" h="923600">
                <a:moveTo>
                  <a:pt x="368302" y="0"/>
                </a:moveTo>
                <a:lnTo>
                  <a:pt x="3216275" y="0"/>
                </a:lnTo>
                <a:lnTo>
                  <a:pt x="3216275" y="0"/>
                </a:lnTo>
                <a:lnTo>
                  <a:pt x="3225419" y="728978"/>
                </a:lnTo>
                <a:cubicBezTo>
                  <a:pt x="3225419" y="932386"/>
                  <a:pt x="3261693" y="923544"/>
                  <a:pt x="3058285" y="923544"/>
                </a:cubicBezTo>
                <a:lnTo>
                  <a:pt x="0" y="914400"/>
                </a:lnTo>
                <a:lnTo>
                  <a:pt x="0" y="914400"/>
                </a:lnTo>
                <a:lnTo>
                  <a:pt x="0" y="368302"/>
                </a:lnTo>
                <a:cubicBezTo>
                  <a:pt x="0" y="164894"/>
                  <a:pt x="164894" y="0"/>
                  <a:pt x="368302" y="0"/>
                </a:cubicBezTo>
                <a:close/>
              </a:path>
            </a:pathLst>
          </a:custGeom>
          <a:gradFill flip="none" rotWithShape="1">
            <a:gsLst>
              <a:gs pos="100000">
                <a:srgbClr val="FF6E00"/>
              </a:gs>
              <a:gs pos="37000">
                <a:srgbClr val="FEAF00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BF786AF-A67F-42BF-BCF3-01CFFEAC0C96}"/>
              </a:ext>
            </a:extLst>
          </p:cNvPr>
          <p:cNvSpPr txBox="1"/>
          <p:nvPr/>
        </p:nvSpPr>
        <p:spPr>
          <a:xfrm>
            <a:off x="11460163" y="6295965"/>
            <a:ext cx="4191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latin typeface="Arial Narrow" panose="020B0606020202030204" pitchFamily="34" charset="0"/>
              </a:rPr>
              <a:t>4</a:t>
            </a:r>
          </a:p>
        </p:txBody>
      </p:sp>
      <p:cxnSp>
        <p:nvCxnSpPr>
          <p:cNvPr id="14" name="Прямая со стрелкой 13">
            <a:extLst>
              <a:ext uri="{FF2B5EF4-FFF2-40B4-BE49-F238E27FC236}">
                <a16:creationId xmlns:a16="http://schemas.microsoft.com/office/drawing/2014/main" id="{2631A0CC-88CF-40E5-AF4B-F7E13B8481A8}"/>
              </a:ext>
            </a:extLst>
          </p:cNvPr>
          <p:cNvCxnSpPr>
            <a:cxnSpLocks/>
          </p:cNvCxnSpPr>
          <p:nvPr/>
        </p:nvCxnSpPr>
        <p:spPr>
          <a:xfrm flipV="1">
            <a:off x="436913" y="1366714"/>
            <a:ext cx="571016" cy="540886"/>
          </a:xfrm>
          <a:prstGeom prst="straightConnector1">
            <a:avLst/>
          </a:prstGeom>
          <a:ln w="38100">
            <a:solidFill>
              <a:schemeClr val="bg2">
                <a:lumMod val="50000"/>
              </a:schemeClr>
            </a:solidFill>
            <a:headEnd type="diamond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3" name="Прямая со стрелкой 152">
            <a:extLst>
              <a:ext uri="{FF2B5EF4-FFF2-40B4-BE49-F238E27FC236}">
                <a16:creationId xmlns:a16="http://schemas.microsoft.com/office/drawing/2014/main" id="{043E12B9-9109-4731-B9B9-73889F3A0039}"/>
              </a:ext>
            </a:extLst>
          </p:cNvPr>
          <p:cNvCxnSpPr>
            <a:cxnSpLocks/>
          </p:cNvCxnSpPr>
          <p:nvPr/>
        </p:nvCxnSpPr>
        <p:spPr>
          <a:xfrm flipV="1">
            <a:off x="1320833" y="2259377"/>
            <a:ext cx="708754" cy="137511"/>
          </a:xfrm>
          <a:prstGeom prst="straightConnector1">
            <a:avLst/>
          </a:prstGeom>
          <a:ln w="38100">
            <a:solidFill>
              <a:schemeClr val="bg2">
                <a:lumMod val="50000"/>
              </a:schemeClr>
            </a:solidFill>
            <a:headEnd type="diamond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4" name="Прямая со стрелкой 153">
            <a:extLst>
              <a:ext uri="{FF2B5EF4-FFF2-40B4-BE49-F238E27FC236}">
                <a16:creationId xmlns:a16="http://schemas.microsoft.com/office/drawing/2014/main" id="{8AAEC92B-4171-4D12-A08F-29A2EE5956EF}"/>
              </a:ext>
            </a:extLst>
          </p:cNvPr>
          <p:cNvCxnSpPr>
            <a:cxnSpLocks/>
          </p:cNvCxnSpPr>
          <p:nvPr/>
        </p:nvCxnSpPr>
        <p:spPr>
          <a:xfrm>
            <a:off x="2015715" y="3310858"/>
            <a:ext cx="1309905" cy="0"/>
          </a:xfrm>
          <a:prstGeom prst="straightConnector1">
            <a:avLst/>
          </a:prstGeom>
          <a:ln w="38100">
            <a:solidFill>
              <a:schemeClr val="bg2">
                <a:lumMod val="50000"/>
              </a:schemeClr>
            </a:solidFill>
            <a:headEnd type="diamond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5" name="Прямая со стрелкой 154">
            <a:extLst>
              <a:ext uri="{FF2B5EF4-FFF2-40B4-BE49-F238E27FC236}">
                <a16:creationId xmlns:a16="http://schemas.microsoft.com/office/drawing/2014/main" id="{FEA0142C-9A38-4A3D-95A4-7ECB0F9D8CB3}"/>
              </a:ext>
            </a:extLst>
          </p:cNvPr>
          <p:cNvCxnSpPr>
            <a:cxnSpLocks/>
          </p:cNvCxnSpPr>
          <p:nvPr/>
        </p:nvCxnSpPr>
        <p:spPr>
          <a:xfrm>
            <a:off x="1906370" y="4215015"/>
            <a:ext cx="1309905" cy="0"/>
          </a:xfrm>
          <a:prstGeom prst="straightConnector1">
            <a:avLst/>
          </a:prstGeom>
          <a:ln w="38100">
            <a:solidFill>
              <a:schemeClr val="bg2">
                <a:lumMod val="50000"/>
              </a:schemeClr>
            </a:solidFill>
            <a:headEnd type="diamond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8" name="Прямая со стрелкой 157">
            <a:extLst>
              <a:ext uri="{FF2B5EF4-FFF2-40B4-BE49-F238E27FC236}">
                <a16:creationId xmlns:a16="http://schemas.microsoft.com/office/drawing/2014/main" id="{B4BDF547-D5B2-41D0-B7A7-033FD68C885C}"/>
              </a:ext>
            </a:extLst>
          </p:cNvPr>
          <p:cNvCxnSpPr>
            <a:cxnSpLocks/>
          </p:cNvCxnSpPr>
          <p:nvPr/>
        </p:nvCxnSpPr>
        <p:spPr>
          <a:xfrm>
            <a:off x="1424589" y="5040407"/>
            <a:ext cx="695784" cy="291698"/>
          </a:xfrm>
          <a:prstGeom prst="straightConnector1">
            <a:avLst/>
          </a:prstGeom>
          <a:ln w="38100">
            <a:solidFill>
              <a:schemeClr val="bg2">
                <a:lumMod val="50000"/>
              </a:schemeClr>
            </a:solidFill>
            <a:headEnd type="diamond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0" name="Прямая со стрелкой 159">
            <a:extLst>
              <a:ext uri="{FF2B5EF4-FFF2-40B4-BE49-F238E27FC236}">
                <a16:creationId xmlns:a16="http://schemas.microsoft.com/office/drawing/2014/main" id="{871CFC46-F662-4156-9AE4-0CE51F63AE73}"/>
              </a:ext>
            </a:extLst>
          </p:cNvPr>
          <p:cNvCxnSpPr>
            <a:cxnSpLocks/>
          </p:cNvCxnSpPr>
          <p:nvPr/>
        </p:nvCxnSpPr>
        <p:spPr>
          <a:xfrm>
            <a:off x="436913" y="5443063"/>
            <a:ext cx="440306" cy="865662"/>
          </a:xfrm>
          <a:prstGeom prst="straightConnector1">
            <a:avLst/>
          </a:prstGeom>
          <a:ln w="38100">
            <a:solidFill>
              <a:schemeClr val="bg2">
                <a:lumMod val="50000"/>
              </a:schemeClr>
            </a:solidFill>
            <a:headEnd type="diamond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2" name="Прямая со стрелкой 161">
            <a:extLst>
              <a:ext uri="{FF2B5EF4-FFF2-40B4-BE49-F238E27FC236}">
                <a16:creationId xmlns:a16="http://schemas.microsoft.com/office/drawing/2014/main" id="{6BEE137F-72F9-4688-A13E-90158F100BE4}"/>
              </a:ext>
            </a:extLst>
          </p:cNvPr>
          <p:cNvCxnSpPr>
            <a:cxnSpLocks/>
          </p:cNvCxnSpPr>
          <p:nvPr/>
        </p:nvCxnSpPr>
        <p:spPr>
          <a:xfrm>
            <a:off x="1007929" y="1366714"/>
            <a:ext cx="2398128" cy="0"/>
          </a:xfrm>
          <a:prstGeom prst="straightConnector1">
            <a:avLst/>
          </a:prstGeom>
          <a:ln w="38100">
            <a:solidFill>
              <a:schemeClr val="bg2">
                <a:lumMod val="5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8" name="Прямая со стрелкой 167">
            <a:extLst>
              <a:ext uri="{FF2B5EF4-FFF2-40B4-BE49-F238E27FC236}">
                <a16:creationId xmlns:a16="http://schemas.microsoft.com/office/drawing/2014/main" id="{F89032D5-5E2E-4AE5-8C48-05386437C3D7}"/>
              </a:ext>
            </a:extLst>
          </p:cNvPr>
          <p:cNvCxnSpPr>
            <a:cxnSpLocks/>
          </p:cNvCxnSpPr>
          <p:nvPr/>
        </p:nvCxnSpPr>
        <p:spPr>
          <a:xfrm>
            <a:off x="2031154" y="2259995"/>
            <a:ext cx="1309905" cy="0"/>
          </a:xfrm>
          <a:prstGeom prst="straightConnector1">
            <a:avLst/>
          </a:prstGeom>
          <a:ln w="38100">
            <a:solidFill>
              <a:schemeClr val="bg2">
                <a:lumMod val="5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9" name="Прямая со стрелкой 168">
            <a:extLst>
              <a:ext uri="{FF2B5EF4-FFF2-40B4-BE49-F238E27FC236}">
                <a16:creationId xmlns:a16="http://schemas.microsoft.com/office/drawing/2014/main" id="{C0CC490D-DDC6-43A4-889D-A25E3627D9D3}"/>
              </a:ext>
            </a:extLst>
          </p:cNvPr>
          <p:cNvCxnSpPr>
            <a:cxnSpLocks/>
          </p:cNvCxnSpPr>
          <p:nvPr/>
        </p:nvCxnSpPr>
        <p:spPr>
          <a:xfrm>
            <a:off x="2125061" y="5342909"/>
            <a:ext cx="1091214" cy="0"/>
          </a:xfrm>
          <a:prstGeom prst="straightConnector1">
            <a:avLst/>
          </a:prstGeom>
          <a:ln w="38100">
            <a:solidFill>
              <a:schemeClr val="bg2">
                <a:lumMod val="5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4" name="Прямая со стрелкой 183">
            <a:extLst>
              <a:ext uri="{FF2B5EF4-FFF2-40B4-BE49-F238E27FC236}">
                <a16:creationId xmlns:a16="http://schemas.microsoft.com/office/drawing/2014/main" id="{DDEBFC08-D5C1-453B-B43B-C751457666CC}"/>
              </a:ext>
            </a:extLst>
          </p:cNvPr>
          <p:cNvCxnSpPr>
            <a:cxnSpLocks/>
          </p:cNvCxnSpPr>
          <p:nvPr/>
        </p:nvCxnSpPr>
        <p:spPr>
          <a:xfrm>
            <a:off x="846033" y="6289993"/>
            <a:ext cx="2370242" cy="5290"/>
          </a:xfrm>
          <a:prstGeom prst="straightConnector1">
            <a:avLst/>
          </a:prstGeom>
          <a:ln w="38100">
            <a:solidFill>
              <a:schemeClr val="bg2">
                <a:lumMod val="5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4" name="TextBox 213">
            <a:extLst>
              <a:ext uri="{FF2B5EF4-FFF2-40B4-BE49-F238E27FC236}">
                <a16:creationId xmlns:a16="http://schemas.microsoft.com/office/drawing/2014/main" id="{0BF43096-5046-4593-97F2-353567784CED}"/>
              </a:ext>
            </a:extLst>
          </p:cNvPr>
          <p:cNvSpPr txBox="1"/>
          <p:nvPr/>
        </p:nvSpPr>
        <p:spPr>
          <a:xfrm>
            <a:off x="3723532" y="960616"/>
            <a:ext cx="34339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2400" b="0">
                <a:solidFill>
                  <a:schemeClr val="bg2">
                    <a:lumMod val="50000"/>
                  </a:schemeClr>
                </a:solidFill>
                <a:latin typeface="Arial Narrow" panose="020B0606020202030204" pitchFamily="34" charset="0"/>
              </a:defRPr>
            </a:lvl1pPr>
          </a:lstStyle>
          <a:p>
            <a:r>
              <a:rPr lang="ru-RU" dirty="0"/>
              <a:t>Бурение нефтяных </a:t>
            </a:r>
          </a:p>
          <a:p>
            <a:r>
              <a:rPr lang="ru-RU" dirty="0"/>
              <a:t>и газовых скважин</a:t>
            </a:r>
          </a:p>
        </p:txBody>
      </p:sp>
      <p:sp>
        <p:nvSpPr>
          <p:cNvPr id="215" name="TextBox 214">
            <a:extLst>
              <a:ext uri="{FF2B5EF4-FFF2-40B4-BE49-F238E27FC236}">
                <a16:creationId xmlns:a16="http://schemas.microsoft.com/office/drawing/2014/main" id="{28CEE6CD-DBF9-412E-8FB9-797BAA924C60}"/>
              </a:ext>
            </a:extLst>
          </p:cNvPr>
          <p:cNvSpPr txBox="1"/>
          <p:nvPr/>
        </p:nvSpPr>
        <p:spPr>
          <a:xfrm>
            <a:off x="3689856" y="1941320"/>
            <a:ext cx="34601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2400" b="0">
                <a:solidFill>
                  <a:schemeClr val="bg2">
                    <a:lumMod val="50000"/>
                  </a:schemeClr>
                </a:solidFill>
                <a:latin typeface="Arial Narrow" panose="020B0606020202030204" pitchFamily="34" charset="0"/>
              </a:defRPr>
            </a:lvl1pPr>
          </a:lstStyle>
          <a:p>
            <a:r>
              <a:rPr lang="ru-RU" dirty="0"/>
              <a:t>Тампонажные работы </a:t>
            </a:r>
          </a:p>
          <a:p>
            <a:r>
              <a:rPr lang="ru-RU" dirty="0"/>
              <a:t>при строительстве скважин</a:t>
            </a:r>
          </a:p>
        </p:txBody>
      </p:sp>
      <p:sp>
        <p:nvSpPr>
          <p:cNvPr id="67" name="Прямоугольник: скругленные противолежащие углы 66">
            <a:extLst>
              <a:ext uri="{FF2B5EF4-FFF2-40B4-BE49-F238E27FC236}">
                <a16:creationId xmlns:a16="http://schemas.microsoft.com/office/drawing/2014/main" id="{F458AC03-5D4D-4525-95AD-F853B8283F6E}"/>
              </a:ext>
            </a:extLst>
          </p:cNvPr>
          <p:cNvSpPr/>
          <p:nvPr/>
        </p:nvSpPr>
        <p:spPr>
          <a:xfrm>
            <a:off x="3216275" y="1043549"/>
            <a:ext cx="517525" cy="646331"/>
          </a:xfrm>
          <a:prstGeom prst="round2DiagRect">
            <a:avLst>
              <a:gd name="adj1" fmla="val 27474"/>
              <a:gd name="adj2" fmla="val 0"/>
            </a:avLst>
          </a:prstGeom>
          <a:solidFill>
            <a:schemeClr val="tx1">
              <a:lumMod val="50000"/>
              <a:lumOff val="50000"/>
            </a:schemeClr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>
                <a:latin typeface="Arial Narrow" panose="020B0606020202030204" pitchFamily="34" charset="0"/>
              </a:rPr>
              <a:t>1</a:t>
            </a:r>
          </a:p>
        </p:txBody>
      </p:sp>
      <p:sp>
        <p:nvSpPr>
          <p:cNvPr id="220" name="Прямоугольник: скругленные противолежащие углы 219">
            <a:extLst>
              <a:ext uri="{FF2B5EF4-FFF2-40B4-BE49-F238E27FC236}">
                <a16:creationId xmlns:a16="http://schemas.microsoft.com/office/drawing/2014/main" id="{1E6E2A29-C6F0-43DD-AE2E-FDD30F970AC6}"/>
              </a:ext>
            </a:extLst>
          </p:cNvPr>
          <p:cNvSpPr/>
          <p:nvPr/>
        </p:nvSpPr>
        <p:spPr>
          <a:xfrm>
            <a:off x="3199810" y="2007986"/>
            <a:ext cx="517525" cy="646331"/>
          </a:xfrm>
          <a:prstGeom prst="round2DiagRect">
            <a:avLst>
              <a:gd name="adj1" fmla="val 25509"/>
              <a:gd name="adj2" fmla="val 0"/>
            </a:avLst>
          </a:prstGeom>
          <a:solidFill>
            <a:schemeClr val="tx1">
              <a:lumMod val="50000"/>
              <a:lumOff val="50000"/>
            </a:schemeClr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>
                <a:latin typeface="Arial Narrow" panose="020B0606020202030204" pitchFamily="34" charset="0"/>
              </a:rPr>
              <a:t>2</a:t>
            </a:r>
          </a:p>
        </p:txBody>
      </p:sp>
      <p:sp>
        <p:nvSpPr>
          <p:cNvPr id="221" name="Прямоугольник: скругленные противолежащие углы 220">
            <a:extLst>
              <a:ext uri="{FF2B5EF4-FFF2-40B4-BE49-F238E27FC236}">
                <a16:creationId xmlns:a16="http://schemas.microsoft.com/office/drawing/2014/main" id="{789A926D-6466-49CF-88D8-CF4B4C8EA309}"/>
              </a:ext>
            </a:extLst>
          </p:cNvPr>
          <p:cNvSpPr/>
          <p:nvPr/>
        </p:nvSpPr>
        <p:spPr>
          <a:xfrm>
            <a:off x="3238635" y="2995277"/>
            <a:ext cx="495165" cy="646331"/>
          </a:xfrm>
          <a:prstGeom prst="round2DiagRect">
            <a:avLst>
              <a:gd name="adj1" fmla="val 27474"/>
              <a:gd name="adj2" fmla="val 0"/>
            </a:avLst>
          </a:prstGeom>
          <a:solidFill>
            <a:schemeClr val="tx1">
              <a:lumMod val="50000"/>
              <a:lumOff val="50000"/>
            </a:schemeClr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>
                <a:latin typeface="Arial Narrow" panose="020B0606020202030204" pitchFamily="34" charset="0"/>
              </a:rPr>
              <a:t>3</a:t>
            </a:r>
          </a:p>
        </p:txBody>
      </p:sp>
      <p:sp>
        <p:nvSpPr>
          <p:cNvPr id="222" name="Прямоугольник: скругленные противолежащие углы 221">
            <a:extLst>
              <a:ext uri="{FF2B5EF4-FFF2-40B4-BE49-F238E27FC236}">
                <a16:creationId xmlns:a16="http://schemas.microsoft.com/office/drawing/2014/main" id="{BFC87509-9293-40C2-B0E7-62B0EDF8225E}"/>
              </a:ext>
            </a:extLst>
          </p:cNvPr>
          <p:cNvSpPr/>
          <p:nvPr/>
        </p:nvSpPr>
        <p:spPr>
          <a:xfrm>
            <a:off x="3222170" y="3952556"/>
            <a:ext cx="495165" cy="646331"/>
          </a:xfrm>
          <a:prstGeom prst="round2DiagRect">
            <a:avLst>
              <a:gd name="adj1" fmla="val 25509"/>
              <a:gd name="adj2" fmla="val 0"/>
            </a:avLst>
          </a:prstGeom>
          <a:solidFill>
            <a:schemeClr val="tx1">
              <a:lumMod val="50000"/>
              <a:lumOff val="50000"/>
            </a:schemeClr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>
                <a:latin typeface="Arial Narrow" panose="020B0606020202030204" pitchFamily="34" charset="0"/>
              </a:rPr>
              <a:t>4</a:t>
            </a:r>
          </a:p>
        </p:txBody>
      </p:sp>
      <p:sp>
        <p:nvSpPr>
          <p:cNvPr id="223" name="Прямоугольник: скругленные противолежащие углы 222">
            <a:extLst>
              <a:ext uri="{FF2B5EF4-FFF2-40B4-BE49-F238E27FC236}">
                <a16:creationId xmlns:a16="http://schemas.microsoft.com/office/drawing/2014/main" id="{282003D8-AB27-435A-91CC-FA872DE8D4F8}"/>
              </a:ext>
            </a:extLst>
          </p:cNvPr>
          <p:cNvSpPr/>
          <p:nvPr/>
        </p:nvSpPr>
        <p:spPr>
          <a:xfrm>
            <a:off x="3255044" y="4832257"/>
            <a:ext cx="483206" cy="646331"/>
          </a:xfrm>
          <a:prstGeom prst="round2DiagRect">
            <a:avLst>
              <a:gd name="adj1" fmla="val 29439"/>
              <a:gd name="adj2" fmla="val 0"/>
            </a:avLst>
          </a:prstGeom>
          <a:solidFill>
            <a:schemeClr val="tx1">
              <a:lumMod val="50000"/>
              <a:lumOff val="50000"/>
            </a:schemeClr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>
                <a:latin typeface="Arial Narrow" panose="020B0606020202030204" pitchFamily="34" charset="0"/>
              </a:rPr>
              <a:t>5</a:t>
            </a:r>
          </a:p>
        </p:txBody>
      </p:sp>
      <p:sp>
        <p:nvSpPr>
          <p:cNvPr id="224" name="Прямоугольник: скругленные противолежащие углы 223">
            <a:extLst>
              <a:ext uri="{FF2B5EF4-FFF2-40B4-BE49-F238E27FC236}">
                <a16:creationId xmlns:a16="http://schemas.microsoft.com/office/drawing/2014/main" id="{8FB7AA16-C0DD-4F37-A129-0496CEAD0EBC}"/>
              </a:ext>
            </a:extLst>
          </p:cNvPr>
          <p:cNvSpPr/>
          <p:nvPr/>
        </p:nvSpPr>
        <p:spPr>
          <a:xfrm>
            <a:off x="3222398" y="5775714"/>
            <a:ext cx="494937" cy="646331"/>
          </a:xfrm>
          <a:prstGeom prst="round2DiagRect">
            <a:avLst>
              <a:gd name="adj1" fmla="val 29439"/>
              <a:gd name="adj2" fmla="val 0"/>
            </a:avLst>
          </a:prstGeom>
          <a:solidFill>
            <a:schemeClr val="tx1">
              <a:lumMod val="50000"/>
              <a:lumOff val="50000"/>
            </a:schemeClr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>
                <a:latin typeface="Arial Narrow" panose="020B0606020202030204" pitchFamily="34" charset="0"/>
              </a:rPr>
              <a:t>6</a:t>
            </a:r>
          </a:p>
        </p:txBody>
      </p:sp>
      <p:pic>
        <p:nvPicPr>
          <p:cNvPr id="225" name="Рисунок 224">
            <a:extLst>
              <a:ext uri="{FF2B5EF4-FFF2-40B4-BE49-F238E27FC236}">
                <a16:creationId xmlns:a16="http://schemas.microsoft.com/office/drawing/2014/main" id="{CA47F881-434A-4AF3-92DD-A3F7857F9FD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-6995" r="80065"/>
          <a:stretch/>
        </p:blipFill>
        <p:spPr>
          <a:xfrm>
            <a:off x="11049684" y="120313"/>
            <a:ext cx="863747" cy="769441"/>
          </a:xfrm>
          <a:prstGeom prst="rect">
            <a:avLst/>
          </a:prstGeom>
        </p:spPr>
      </p:pic>
      <p:sp>
        <p:nvSpPr>
          <p:cNvPr id="96" name="Арка 95">
            <a:extLst>
              <a:ext uri="{FF2B5EF4-FFF2-40B4-BE49-F238E27FC236}">
                <a16:creationId xmlns:a16="http://schemas.microsoft.com/office/drawing/2014/main" id="{A952F7AB-759E-49AE-8CE4-D04CBF5731C8}"/>
              </a:ext>
            </a:extLst>
          </p:cNvPr>
          <p:cNvSpPr/>
          <p:nvPr/>
        </p:nvSpPr>
        <p:spPr>
          <a:xfrm rot="5400000">
            <a:off x="-1518810" y="2156659"/>
            <a:ext cx="3027819" cy="3033925"/>
          </a:xfrm>
          <a:prstGeom prst="blockArc">
            <a:avLst>
              <a:gd name="adj1" fmla="val 10800000"/>
              <a:gd name="adj2" fmla="val 21554527"/>
              <a:gd name="adj3" fmla="val 5049"/>
            </a:avLst>
          </a:prstGeom>
          <a:gradFill flip="none" rotWithShape="1">
            <a:gsLst>
              <a:gs pos="0">
                <a:srgbClr val="FF6E00"/>
              </a:gs>
              <a:gs pos="100000">
                <a:schemeClr val="bg1"/>
              </a:gs>
              <a:gs pos="39000">
                <a:srgbClr val="FEAF00"/>
              </a:gs>
            </a:gsLst>
            <a:lin ang="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5F68D01-75AD-45C1-B363-4E48AC7B609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62" r="12345"/>
          <a:stretch/>
        </p:blipFill>
        <p:spPr>
          <a:xfrm>
            <a:off x="7828843" y="967269"/>
            <a:ext cx="3939699" cy="3741784"/>
          </a:xfrm>
          <a:prstGeom prst="rect">
            <a:avLst/>
          </a:prstGeom>
        </p:spPr>
      </p:pic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id="{3553D965-C813-4C0B-B13E-25884D857F93}"/>
              </a:ext>
            </a:extLst>
          </p:cNvPr>
          <p:cNvSpPr/>
          <p:nvPr/>
        </p:nvSpPr>
        <p:spPr>
          <a:xfrm>
            <a:off x="7697930" y="959581"/>
            <a:ext cx="147743" cy="3749472"/>
          </a:xfrm>
          <a:prstGeom prst="rect">
            <a:avLst/>
          </a:prstGeom>
          <a:solidFill>
            <a:srgbClr val="FEA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89409097-F0B7-4AB8-80CB-9C11AECF6594}"/>
              </a:ext>
            </a:extLst>
          </p:cNvPr>
          <p:cNvSpPr/>
          <p:nvPr/>
        </p:nvSpPr>
        <p:spPr>
          <a:xfrm>
            <a:off x="7575145" y="4996660"/>
            <a:ext cx="4304118" cy="6924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300" dirty="0">
                <a:latin typeface="Arial Narrow" panose="020B0606020202030204" pitchFamily="34" charset="0"/>
              </a:rPr>
              <a:t>Компания успешно и плодотворно осуществляет работы по оказанию сервисных</a:t>
            </a:r>
            <a:r>
              <a:rPr lang="en-US" sz="1300" dirty="0">
                <a:latin typeface="Arial Narrow" panose="020B0606020202030204" pitchFamily="34" charset="0"/>
              </a:rPr>
              <a:t> </a:t>
            </a:r>
            <a:r>
              <a:rPr lang="ru-RU" sz="1300" dirty="0">
                <a:latin typeface="Arial Narrow" panose="020B0606020202030204" pitchFamily="34" charset="0"/>
              </a:rPr>
              <a:t>услуг, в том числе «под ключ» и работы по строительству скважин по суточной</a:t>
            </a:r>
            <a:r>
              <a:rPr lang="en-US" sz="1300" dirty="0">
                <a:latin typeface="Arial Narrow" panose="020B0606020202030204" pitchFamily="34" charset="0"/>
              </a:rPr>
              <a:t> </a:t>
            </a:r>
            <a:r>
              <a:rPr lang="ru-RU" sz="1300" dirty="0">
                <a:latin typeface="Arial Narrow" panose="020B0606020202030204" pitchFamily="34" charset="0"/>
              </a:rPr>
              <a:t>ставке</a:t>
            </a:r>
            <a:r>
              <a:rPr lang="en-US" sz="1300" dirty="0">
                <a:latin typeface="Arial Narrow" panose="020B0606020202030204" pitchFamily="34" charset="0"/>
              </a:rPr>
              <a:t>.</a:t>
            </a:r>
            <a:endParaRPr lang="ru-RU" sz="1300" dirty="0">
              <a:latin typeface="Arial Narrow" panose="020B0606020202030204" pitchFamily="34" charset="0"/>
            </a:endParaRPr>
          </a:p>
        </p:txBody>
      </p:sp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F7AB2689-7EAC-40A0-B355-4BA63514C52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000" b="90000" l="1867" r="17842">
                        <a14:foregroundMark x1="4979" y1="5000" x2="4979" y2="5000"/>
                        <a14:foregroundMark x1="5602" y1="82500" x2="5602" y2="82500"/>
                        <a14:foregroundMark x1="2282" y1="23750" x2="2282" y2="23750"/>
                        <a14:foregroundMark x1="2075" y1="25000" x2="2075" y2="25000"/>
                      </a14:backgroundRemoval>
                    </a14:imgEffect>
                  </a14:imgLayer>
                </a14:imgProps>
              </a:ext>
            </a:extLst>
          </a:blip>
          <a:srcRect t="-12809" r="80066" b="-1"/>
          <a:stretch/>
        </p:blipFill>
        <p:spPr>
          <a:xfrm>
            <a:off x="7476310" y="4832257"/>
            <a:ext cx="443239" cy="416300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C785579D-602E-429E-AB1C-6CD4C6D87E9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000" b="97500" l="1660" r="19295">
                        <a14:foregroundMark x1="4979" y1="5000" x2="4979" y2="5000"/>
                        <a14:foregroundMark x1="14315" y1="50000" x2="14315" y2="50000"/>
                        <a14:foregroundMark x1="18050" y1="33750" x2="18050" y2="33750"/>
                        <a14:foregroundMark x1="18257" y1="48750" x2="18257" y2="48750"/>
                        <a14:foregroundMark x1="18672" y1="63750" x2="18672" y2="63750"/>
                        <a14:foregroundMark x1="19295" y1="87500" x2="19295" y2="87500"/>
                        <a14:foregroundMark x1="15353" y1="82500" x2="15353" y2="82500"/>
                        <a14:foregroundMark x1="17427" y1="78750" x2="17427" y2="78750"/>
                        <a14:foregroundMark x1="18050" y1="97500" x2="18050" y2="97500"/>
                        <a14:foregroundMark x1="15145" y1="88750" x2="14730" y2="35000"/>
                        <a14:backgroundMark x1="4979" y1="56250" x2="4979" y2="21250"/>
                        <a14:backgroundMark x1="8921" y1="10000" x2="5394" y2="55000"/>
                        <a14:backgroundMark x1="7054" y1="18750" x2="7054" y2="18750"/>
                        <a14:backgroundMark x1="10581" y1="8750" x2="10581" y2="8750"/>
                        <a14:backgroundMark x1="4979" y1="2500" x2="4979" y2="2500"/>
                        <a14:backgroundMark x1="4149" y1="20000" x2="4149" y2="20000"/>
                        <a14:backgroundMark x1="3320" y1="17500" x2="3320" y2="17500"/>
                        <a14:backgroundMark x1="2490" y1="23750" x2="2490" y2="23750"/>
                        <a14:backgroundMark x1="5187" y1="3750" x2="5187" y2="3750"/>
                        <a14:backgroundMark x1="4564" y1="6250" x2="4564" y2="6250"/>
                        <a14:backgroundMark x1="2697" y1="27500" x2="2697" y2="27500"/>
                        <a14:backgroundMark x1="2075" y1="25000" x2="2075" y2="25000"/>
                        <a14:backgroundMark x1="2075" y1="23750" x2="2075" y2="27500"/>
                        <a14:backgroundMark x1="2282" y1="28750" x2="2282" y2="28750"/>
                        <a14:backgroundMark x1="4772" y1="7500" x2="4772" y2="7500"/>
                        <a14:backgroundMark x1="6017" y1="7500" x2="4979" y2="1250"/>
                        <a14:backgroundMark x1="4979" y1="8750" x2="4564" y2="1250"/>
                        <a14:backgroundMark x1="2282" y1="90000" x2="5187" y2="91250"/>
                      </a14:backgroundRemoval>
                    </a14:imgEffect>
                  </a14:imgLayer>
                </a14:imgProps>
              </a:ext>
            </a:extLst>
          </a:blip>
          <a:srcRect t="-12809" r="80066" b="-1"/>
          <a:stretch/>
        </p:blipFill>
        <p:spPr>
          <a:xfrm>
            <a:off x="11450538" y="5379982"/>
            <a:ext cx="443239" cy="416300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DE3E4CA3-8F79-4DD5-B660-82FD0B894D51}"/>
              </a:ext>
            </a:extLst>
          </p:cNvPr>
          <p:cNvSpPr txBox="1"/>
          <p:nvPr/>
        </p:nvSpPr>
        <p:spPr>
          <a:xfrm>
            <a:off x="3689856" y="2912260"/>
            <a:ext cx="40924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2400" b="0">
                <a:solidFill>
                  <a:schemeClr val="bg2">
                    <a:lumMod val="50000"/>
                  </a:schemeClr>
                </a:solidFill>
                <a:latin typeface="Arial Narrow" panose="020B0606020202030204" pitchFamily="34" charset="0"/>
              </a:defRPr>
            </a:lvl1pPr>
          </a:lstStyle>
          <a:p>
            <a:r>
              <a:rPr lang="ru-RU" dirty="0"/>
              <a:t>Сервис наклонно-направленного бурения + долота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F76C614-A738-47E4-AB77-CBF8DEDB41A0}"/>
              </a:ext>
            </a:extLst>
          </p:cNvPr>
          <p:cNvSpPr txBox="1"/>
          <p:nvPr/>
        </p:nvSpPr>
        <p:spPr>
          <a:xfrm>
            <a:off x="3689856" y="4060205"/>
            <a:ext cx="38109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2400" b="0">
                <a:solidFill>
                  <a:schemeClr val="bg2">
                    <a:lumMod val="50000"/>
                  </a:schemeClr>
                </a:solidFill>
                <a:latin typeface="Arial Narrow" panose="020B0606020202030204" pitchFamily="34" charset="0"/>
              </a:defRPr>
            </a:lvl1pPr>
          </a:lstStyle>
          <a:p>
            <a:r>
              <a:rPr lang="ru-RU" dirty="0"/>
              <a:t>Сервис по буровым растворам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6691985A-F65A-48C1-A3EE-923D5DC48FF5}"/>
              </a:ext>
            </a:extLst>
          </p:cNvPr>
          <p:cNvSpPr txBox="1"/>
          <p:nvPr/>
        </p:nvSpPr>
        <p:spPr>
          <a:xfrm>
            <a:off x="3721907" y="4681579"/>
            <a:ext cx="39336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2400" b="0">
                <a:solidFill>
                  <a:schemeClr val="bg2">
                    <a:lumMod val="50000"/>
                  </a:schemeClr>
                </a:solidFill>
                <a:latin typeface="Arial Narrow" panose="020B0606020202030204" pitchFamily="34" charset="0"/>
              </a:defRPr>
            </a:lvl1pPr>
          </a:lstStyle>
          <a:p>
            <a:r>
              <a:rPr lang="ru-RU" dirty="0"/>
              <a:t>ГТИ, </a:t>
            </a:r>
          </a:p>
          <a:p>
            <a:r>
              <a:rPr lang="ru-RU" dirty="0"/>
              <a:t>Геофизические исследования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305DD3AE-12B0-414B-89C4-C17C92F39D73}"/>
              </a:ext>
            </a:extLst>
          </p:cNvPr>
          <p:cNvSpPr txBox="1"/>
          <p:nvPr/>
        </p:nvSpPr>
        <p:spPr>
          <a:xfrm>
            <a:off x="3764244" y="5825901"/>
            <a:ext cx="38109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2400" b="0">
                <a:solidFill>
                  <a:schemeClr val="bg2">
                    <a:lumMod val="50000"/>
                  </a:schemeClr>
                </a:solidFill>
                <a:latin typeface="Arial Narrow" panose="020B0606020202030204" pitchFamily="34" charset="0"/>
              </a:defRPr>
            </a:lvl1pPr>
          </a:lstStyle>
          <a:p>
            <a:r>
              <a:rPr lang="ru-RU" dirty="0"/>
              <a:t>Отбор керна (изолированный)</a:t>
            </a:r>
          </a:p>
        </p:txBody>
      </p:sp>
    </p:spTree>
    <p:extLst>
      <p:ext uri="{BB962C8B-B14F-4D97-AF65-F5344CB8AC3E}">
        <p14:creationId xmlns:p14="http://schemas.microsoft.com/office/powerpoint/2010/main" val="22464331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Равнобедренный треугольник 84">
            <a:extLst>
              <a:ext uri="{FF2B5EF4-FFF2-40B4-BE49-F238E27FC236}">
                <a16:creationId xmlns:a16="http://schemas.microsoft.com/office/drawing/2014/main" id="{34379EF5-E713-46BC-8044-4430E70CD359}"/>
              </a:ext>
            </a:extLst>
          </p:cNvPr>
          <p:cNvSpPr/>
          <p:nvPr/>
        </p:nvSpPr>
        <p:spPr>
          <a:xfrm>
            <a:off x="-12785" y="2606258"/>
            <a:ext cx="4498126" cy="4251742"/>
          </a:xfrm>
          <a:prstGeom prst="triangle">
            <a:avLst>
              <a:gd name="adj" fmla="val 0"/>
            </a:avLst>
          </a:prstGeom>
          <a:solidFill>
            <a:srgbClr val="FF6E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84" name="Равнобедренный треугольник 83">
            <a:extLst>
              <a:ext uri="{FF2B5EF4-FFF2-40B4-BE49-F238E27FC236}">
                <a16:creationId xmlns:a16="http://schemas.microsoft.com/office/drawing/2014/main" id="{45C19258-C922-4463-8748-4A712BD657A6}"/>
              </a:ext>
            </a:extLst>
          </p:cNvPr>
          <p:cNvSpPr/>
          <p:nvPr/>
        </p:nvSpPr>
        <p:spPr>
          <a:xfrm>
            <a:off x="392" y="2969841"/>
            <a:ext cx="4118419" cy="3888160"/>
          </a:xfrm>
          <a:prstGeom prst="triangle">
            <a:avLst>
              <a:gd name="adj" fmla="val 0"/>
            </a:avLst>
          </a:prstGeom>
          <a:solidFill>
            <a:srgbClr val="FF8F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1126980-594C-4059-8A6E-D588209C671F}"/>
              </a:ext>
            </a:extLst>
          </p:cNvPr>
          <p:cNvSpPr txBox="1"/>
          <p:nvPr/>
        </p:nvSpPr>
        <p:spPr>
          <a:xfrm>
            <a:off x="334963" y="201613"/>
            <a:ext cx="7200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latin typeface="Arial Narrow" panose="020B0606020202030204" pitchFamily="34" charset="0"/>
              </a:rPr>
              <a:t>Основные фонды</a:t>
            </a:r>
          </a:p>
        </p:txBody>
      </p:sp>
      <p:sp>
        <p:nvSpPr>
          <p:cNvPr id="11" name="Прямоугольник: скругленные противолежащие углы 10">
            <a:extLst>
              <a:ext uri="{FF2B5EF4-FFF2-40B4-BE49-F238E27FC236}">
                <a16:creationId xmlns:a16="http://schemas.microsoft.com/office/drawing/2014/main" id="{D93CB6F3-83E3-4A98-8869-7A04DC7D936A}"/>
              </a:ext>
            </a:extLst>
          </p:cNvPr>
          <p:cNvSpPr/>
          <p:nvPr/>
        </p:nvSpPr>
        <p:spPr>
          <a:xfrm>
            <a:off x="8975726" y="5943600"/>
            <a:ext cx="3227926" cy="923600"/>
          </a:xfrm>
          <a:custGeom>
            <a:avLst/>
            <a:gdLst>
              <a:gd name="connsiteX0" fmla="*/ 368302 w 3216275"/>
              <a:gd name="connsiteY0" fmla="*/ 0 h 914400"/>
              <a:gd name="connsiteX1" fmla="*/ 3216275 w 3216275"/>
              <a:gd name="connsiteY1" fmla="*/ 0 h 914400"/>
              <a:gd name="connsiteX2" fmla="*/ 3216275 w 3216275"/>
              <a:gd name="connsiteY2" fmla="*/ 0 h 914400"/>
              <a:gd name="connsiteX3" fmla="*/ 3216275 w 3216275"/>
              <a:gd name="connsiteY3" fmla="*/ 546098 h 914400"/>
              <a:gd name="connsiteX4" fmla="*/ 2847973 w 3216275"/>
              <a:gd name="connsiteY4" fmla="*/ 914400 h 914400"/>
              <a:gd name="connsiteX5" fmla="*/ 0 w 3216275"/>
              <a:gd name="connsiteY5" fmla="*/ 914400 h 914400"/>
              <a:gd name="connsiteX6" fmla="*/ 0 w 3216275"/>
              <a:gd name="connsiteY6" fmla="*/ 914400 h 914400"/>
              <a:gd name="connsiteX7" fmla="*/ 0 w 3216275"/>
              <a:gd name="connsiteY7" fmla="*/ 368302 h 914400"/>
              <a:gd name="connsiteX8" fmla="*/ 368302 w 3216275"/>
              <a:gd name="connsiteY8" fmla="*/ 0 h 914400"/>
              <a:gd name="connsiteX0" fmla="*/ 368302 w 3220603"/>
              <a:gd name="connsiteY0" fmla="*/ 0 h 923544"/>
              <a:gd name="connsiteX1" fmla="*/ 3216275 w 3220603"/>
              <a:gd name="connsiteY1" fmla="*/ 0 h 923544"/>
              <a:gd name="connsiteX2" fmla="*/ 3216275 w 3220603"/>
              <a:gd name="connsiteY2" fmla="*/ 0 h 923544"/>
              <a:gd name="connsiteX3" fmla="*/ 3216275 w 3220603"/>
              <a:gd name="connsiteY3" fmla="*/ 546098 h 923544"/>
              <a:gd name="connsiteX4" fmla="*/ 3058285 w 3220603"/>
              <a:gd name="connsiteY4" fmla="*/ 923544 h 923544"/>
              <a:gd name="connsiteX5" fmla="*/ 0 w 3220603"/>
              <a:gd name="connsiteY5" fmla="*/ 914400 h 923544"/>
              <a:gd name="connsiteX6" fmla="*/ 0 w 3220603"/>
              <a:gd name="connsiteY6" fmla="*/ 914400 h 923544"/>
              <a:gd name="connsiteX7" fmla="*/ 0 w 3220603"/>
              <a:gd name="connsiteY7" fmla="*/ 368302 h 923544"/>
              <a:gd name="connsiteX8" fmla="*/ 368302 w 3220603"/>
              <a:gd name="connsiteY8" fmla="*/ 0 h 923544"/>
              <a:gd name="connsiteX0" fmla="*/ 368302 w 3227926"/>
              <a:gd name="connsiteY0" fmla="*/ 0 h 923600"/>
              <a:gd name="connsiteX1" fmla="*/ 3216275 w 3227926"/>
              <a:gd name="connsiteY1" fmla="*/ 0 h 923600"/>
              <a:gd name="connsiteX2" fmla="*/ 3216275 w 3227926"/>
              <a:gd name="connsiteY2" fmla="*/ 0 h 923600"/>
              <a:gd name="connsiteX3" fmla="*/ 3225419 w 3227926"/>
              <a:gd name="connsiteY3" fmla="*/ 728978 h 923600"/>
              <a:gd name="connsiteX4" fmla="*/ 3058285 w 3227926"/>
              <a:gd name="connsiteY4" fmla="*/ 923544 h 923600"/>
              <a:gd name="connsiteX5" fmla="*/ 0 w 3227926"/>
              <a:gd name="connsiteY5" fmla="*/ 914400 h 923600"/>
              <a:gd name="connsiteX6" fmla="*/ 0 w 3227926"/>
              <a:gd name="connsiteY6" fmla="*/ 914400 h 923600"/>
              <a:gd name="connsiteX7" fmla="*/ 0 w 3227926"/>
              <a:gd name="connsiteY7" fmla="*/ 368302 h 923600"/>
              <a:gd name="connsiteX8" fmla="*/ 368302 w 3227926"/>
              <a:gd name="connsiteY8" fmla="*/ 0 h 92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227926" h="923600">
                <a:moveTo>
                  <a:pt x="368302" y="0"/>
                </a:moveTo>
                <a:lnTo>
                  <a:pt x="3216275" y="0"/>
                </a:lnTo>
                <a:lnTo>
                  <a:pt x="3216275" y="0"/>
                </a:lnTo>
                <a:lnTo>
                  <a:pt x="3225419" y="728978"/>
                </a:lnTo>
                <a:cubicBezTo>
                  <a:pt x="3225419" y="932386"/>
                  <a:pt x="3261693" y="923544"/>
                  <a:pt x="3058285" y="923544"/>
                </a:cubicBezTo>
                <a:lnTo>
                  <a:pt x="0" y="914400"/>
                </a:lnTo>
                <a:lnTo>
                  <a:pt x="0" y="914400"/>
                </a:lnTo>
                <a:lnTo>
                  <a:pt x="0" y="368302"/>
                </a:lnTo>
                <a:cubicBezTo>
                  <a:pt x="0" y="164894"/>
                  <a:pt x="164894" y="0"/>
                  <a:pt x="368302" y="0"/>
                </a:cubicBezTo>
                <a:close/>
              </a:path>
            </a:pathLst>
          </a:custGeom>
          <a:gradFill flip="none" rotWithShape="1">
            <a:gsLst>
              <a:gs pos="100000">
                <a:srgbClr val="FF6E00"/>
              </a:gs>
              <a:gs pos="37000">
                <a:srgbClr val="FEAF00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BF786AF-A67F-42BF-BCF3-01CFFEAC0C96}"/>
              </a:ext>
            </a:extLst>
          </p:cNvPr>
          <p:cNvSpPr txBox="1"/>
          <p:nvPr/>
        </p:nvSpPr>
        <p:spPr>
          <a:xfrm>
            <a:off x="11460163" y="6295965"/>
            <a:ext cx="4191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latin typeface="Arial Narrow" panose="020B0606020202030204" pitchFamily="34" charset="0"/>
              </a:rPr>
              <a:t>5</a:t>
            </a:r>
          </a:p>
        </p:txBody>
      </p:sp>
      <p:pic>
        <p:nvPicPr>
          <p:cNvPr id="225" name="Рисунок 224">
            <a:extLst>
              <a:ext uri="{FF2B5EF4-FFF2-40B4-BE49-F238E27FC236}">
                <a16:creationId xmlns:a16="http://schemas.microsoft.com/office/drawing/2014/main" id="{CA47F881-434A-4AF3-92DD-A3F7857F9FD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-6995" r="80065"/>
          <a:stretch/>
        </p:blipFill>
        <p:spPr>
          <a:xfrm>
            <a:off x="11049684" y="120313"/>
            <a:ext cx="863747" cy="769441"/>
          </a:xfrm>
          <a:prstGeom prst="rect">
            <a:avLst/>
          </a:prstGeom>
        </p:spPr>
      </p:pic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263B9087-5E2F-4781-8712-FCF1D1EFF836}"/>
              </a:ext>
            </a:extLst>
          </p:cNvPr>
          <p:cNvGrpSpPr/>
          <p:nvPr/>
        </p:nvGrpSpPr>
        <p:grpSpPr>
          <a:xfrm>
            <a:off x="242089" y="935979"/>
            <a:ext cx="5234430" cy="1551412"/>
            <a:chOff x="632708" y="887225"/>
            <a:chExt cx="5234430" cy="1551412"/>
          </a:xfrm>
        </p:grpSpPr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52FF39A7-C6EA-415B-8690-956907FDAE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717" b="6000"/>
            <a:stretch/>
          </p:blipFill>
          <p:spPr>
            <a:xfrm>
              <a:off x="641803" y="953553"/>
              <a:ext cx="722994" cy="980923"/>
            </a:xfrm>
            <a:prstGeom prst="rect">
              <a:avLst/>
            </a:prstGeom>
          </p:spPr>
        </p:pic>
        <p:sp>
          <p:nvSpPr>
            <p:cNvPr id="49" name="Прямоугольник 48">
              <a:extLst>
                <a:ext uri="{FF2B5EF4-FFF2-40B4-BE49-F238E27FC236}">
                  <a16:creationId xmlns:a16="http://schemas.microsoft.com/office/drawing/2014/main" id="{52EC5D0D-742D-428F-B048-81629D888995}"/>
                </a:ext>
              </a:extLst>
            </p:cNvPr>
            <p:cNvSpPr/>
            <p:nvPr/>
          </p:nvSpPr>
          <p:spPr>
            <a:xfrm>
              <a:off x="1161678" y="887225"/>
              <a:ext cx="470546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400" b="1" dirty="0">
                  <a:latin typeface="Arial Narrow" panose="020B0606020202030204" pitchFamily="34" charset="0"/>
                </a:rPr>
                <a:t>БУ «Уралмаш 6000/400 ЭК-БМЧ» 2018 и 2021 года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ru-RU" sz="1400" dirty="0">
                  <a:latin typeface="Arial Narrow" panose="020B0606020202030204" pitchFamily="34" charset="0"/>
                </a:rPr>
                <a:t>максимальная грузоподъемность – 400 </a:t>
              </a:r>
              <a:r>
                <a:rPr lang="ru-RU" sz="1400" dirty="0" err="1">
                  <a:latin typeface="Arial Narrow" panose="020B0606020202030204" pitchFamily="34" charset="0"/>
                </a:rPr>
                <a:t>тн</a:t>
              </a:r>
              <a:endParaRPr lang="ru-RU" sz="1400" dirty="0">
                <a:latin typeface="Arial Narrow" panose="020B0606020202030204" pitchFamily="34" charset="0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ru-RU" sz="1400" dirty="0">
                  <a:latin typeface="Arial Narrow" panose="020B0606020202030204" pitchFamily="34" charset="0"/>
                </a:rPr>
                <a:t>буровые насосы УНБТ 1180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ru-RU" sz="1400" dirty="0">
                  <a:latin typeface="Arial Narrow" panose="020B0606020202030204" pitchFamily="34" charset="0"/>
                </a:rPr>
                <a:t>Система верхнего привода СВП 450ЭЧР</a:t>
              </a: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67E9BC32-9E00-48D7-9E52-788B76F585F7}"/>
                </a:ext>
              </a:extLst>
            </p:cNvPr>
            <p:cNvSpPr txBox="1"/>
            <p:nvPr/>
          </p:nvSpPr>
          <p:spPr>
            <a:xfrm>
              <a:off x="632708" y="1792306"/>
              <a:ext cx="163436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600" b="1" dirty="0">
                  <a:latin typeface="Arial Narrow" panose="020B0606020202030204" pitchFamily="34" charset="0"/>
                </a:rPr>
                <a:t>2</a:t>
              </a:r>
              <a:r>
                <a:rPr lang="ru-RU" sz="2400" b="1" dirty="0">
                  <a:latin typeface="Arial Narrow" panose="020B0606020202030204" pitchFamily="34" charset="0"/>
                </a:rPr>
                <a:t> ед.</a:t>
              </a:r>
            </a:p>
          </p:txBody>
        </p:sp>
      </p:grpSp>
      <p:grpSp>
        <p:nvGrpSpPr>
          <p:cNvPr id="57" name="Группа 56">
            <a:extLst>
              <a:ext uri="{FF2B5EF4-FFF2-40B4-BE49-F238E27FC236}">
                <a16:creationId xmlns:a16="http://schemas.microsoft.com/office/drawing/2014/main" id="{EA02C13A-4AAD-4C38-B799-537AD771F4AC}"/>
              </a:ext>
            </a:extLst>
          </p:cNvPr>
          <p:cNvGrpSpPr/>
          <p:nvPr/>
        </p:nvGrpSpPr>
        <p:grpSpPr>
          <a:xfrm>
            <a:off x="1030113" y="1813513"/>
            <a:ext cx="5225335" cy="1609883"/>
            <a:chOff x="641803" y="887225"/>
            <a:chExt cx="5225335" cy="1609883"/>
          </a:xfrm>
        </p:grpSpPr>
        <p:pic>
          <p:nvPicPr>
            <p:cNvPr id="59" name="Рисунок 58">
              <a:extLst>
                <a:ext uri="{FF2B5EF4-FFF2-40B4-BE49-F238E27FC236}">
                  <a16:creationId xmlns:a16="http://schemas.microsoft.com/office/drawing/2014/main" id="{789FD1C9-3FD3-4CA1-BEAB-2843E807F4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717" b="6000"/>
            <a:stretch/>
          </p:blipFill>
          <p:spPr>
            <a:xfrm>
              <a:off x="641803" y="953553"/>
              <a:ext cx="722994" cy="980923"/>
            </a:xfrm>
            <a:prstGeom prst="rect">
              <a:avLst/>
            </a:prstGeom>
          </p:spPr>
        </p:pic>
        <p:sp>
          <p:nvSpPr>
            <p:cNvPr id="60" name="Прямоугольник 59">
              <a:extLst>
                <a:ext uri="{FF2B5EF4-FFF2-40B4-BE49-F238E27FC236}">
                  <a16:creationId xmlns:a16="http://schemas.microsoft.com/office/drawing/2014/main" id="{A25540CE-8D7F-4FD9-AC80-4C0C4118568E}"/>
                </a:ext>
              </a:extLst>
            </p:cNvPr>
            <p:cNvSpPr/>
            <p:nvPr/>
          </p:nvSpPr>
          <p:spPr>
            <a:xfrm>
              <a:off x="1161678" y="887225"/>
              <a:ext cx="470546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400" b="1" dirty="0">
                  <a:latin typeface="Arial Narrow" panose="020B0606020202030204" pitchFamily="34" charset="0"/>
                </a:rPr>
                <a:t>БУ «5000/320 ЭК-БМЧ» 2022 года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ru-RU" sz="1400" dirty="0">
                  <a:latin typeface="Arial Narrow" panose="020B0606020202030204" pitchFamily="34" charset="0"/>
                </a:rPr>
                <a:t>максимальная грузоподъемность – 320 </a:t>
              </a:r>
              <a:r>
                <a:rPr lang="ru-RU" sz="1400" dirty="0" err="1">
                  <a:latin typeface="Arial Narrow" panose="020B0606020202030204" pitchFamily="34" charset="0"/>
                </a:rPr>
                <a:t>тн</a:t>
              </a:r>
              <a:endParaRPr lang="ru-RU" sz="1400" dirty="0">
                <a:latin typeface="Arial Narrow" panose="020B0606020202030204" pitchFamily="34" charset="0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ru-RU" sz="1400" dirty="0">
                  <a:latin typeface="Arial Narrow" panose="020B0606020202030204" pitchFamily="34" charset="0"/>
                </a:rPr>
                <a:t>буровые насосы УНБТ 1180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ru-RU" sz="1400" dirty="0">
                  <a:latin typeface="Arial Narrow" panose="020B0606020202030204" pitchFamily="34" charset="0"/>
                </a:rPr>
                <a:t>Система верхнего привода СВП 450ЭЧР</a:t>
              </a: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6052E1F1-69F4-4767-83A7-746FB97EEDB9}"/>
                </a:ext>
              </a:extLst>
            </p:cNvPr>
            <p:cNvSpPr txBox="1"/>
            <p:nvPr/>
          </p:nvSpPr>
          <p:spPr>
            <a:xfrm>
              <a:off x="650940" y="1850777"/>
              <a:ext cx="131374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600" b="1" dirty="0">
                  <a:latin typeface="Arial Narrow" panose="020B0606020202030204" pitchFamily="34" charset="0"/>
                </a:rPr>
                <a:t>1</a:t>
              </a:r>
              <a:r>
                <a:rPr lang="ru-RU" sz="2400" b="1" dirty="0">
                  <a:latin typeface="Arial Narrow" panose="020B0606020202030204" pitchFamily="34" charset="0"/>
                </a:rPr>
                <a:t> ед.</a:t>
              </a:r>
            </a:p>
          </p:txBody>
        </p:sp>
      </p:grpSp>
      <p:grpSp>
        <p:nvGrpSpPr>
          <p:cNvPr id="63" name="Группа 62">
            <a:extLst>
              <a:ext uri="{FF2B5EF4-FFF2-40B4-BE49-F238E27FC236}">
                <a16:creationId xmlns:a16="http://schemas.microsoft.com/office/drawing/2014/main" id="{236D684C-6E81-4B79-9918-3A7A0F137E8B}"/>
              </a:ext>
            </a:extLst>
          </p:cNvPr>
          <p:cNvGrpSpPr/>
          <p:nvPr/>
        </p:nvGrpSpPr>
        <p:grpSpPr>
          <a:xfrm>
            <a:off x="1878226" y="2715334"/>
            <a:ext cx="5232504" cy="1589296"/>
            <a:chOff x="634634" y="887225"/>
            <a:chExt cx="5232504" cy="1589296"/>
          </a:xfrm>
        </p:grpSpPr>
        <p:pic>
          <p:nvPicPr>
            <p:cNvPr id="64" name="Рисунок 63">
              <a:extLst>
                <a:ext uri="{FF2B5EF4-FFF2-40B4-BE49-F238E27FC236}">
                  <a16:creationId xmlns:a16="http://schemas.microsoft.com/office/drawing/2014/main" id="{00890784-040D-4B3F-8B2B-0BE3D41BB3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717" b="6000"/>
            <a:stretch/>
          </p:blipFill>
          <p:spPr>
            <a:xfrm>
              <a:off x="641803" y="953553"/>
              <a:ext cx="722994" cy="980923"/>
            </a:xfrm>
            <a:prstGeom prst="rect">
              <a:avLst/>
            </a:prstGeom>
          </p:spPr>
        </p:pic>
        <p:sp>
          <p:nvSpPr>
            <p:cNvPr id="65" name="Прямоугольник 64">
              <a:extLst>
                <a:ext uri="{FF2B5EF4-FFF2-40B4-BE49-F238E27FC236}">
                  <a16:creationId xmlns:a16="http://schemas.microsoft.com/office/drawing/2014/main" id="{F8FE60EC-E04D-4AC5-B925-FED4D770D50C}"/>
                </a:ext>
              </a:extLst>
            </p:cNvPr>
            <p:cNvSpPr/>
            <p:nvPr/>
          </p:nvSpPr>
          <p:spPr>
            <a:xfrm>
              <a:off x="1161678" y="887225"/>
              <a:ext cx="470546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400" b="1" dirty="0">
                  <a:latin typeface="Arial Narrow" panose="020B0606020202030204" pitchFamily="34" charset="0"/>
                </a:rPr>
                <a:t>БУ «Уралмаш 3900/225 ЭК» 2019 года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ru-RU" sz="1400" dirty="0">
                  <a:latin typeface="Arial Narrow" panose="020B0606020202030204" pitchFamily="34" charset="0"/>
                </a:rPr>
                <a:t>максимальная грузоподъемность – 225 </a:t>
              </a:r>
              <a:r>
                <a:rPr lang="ru-RU" sz="1400" dirty="0" err="1">
                  <a:latin typeface="Arial Narrow" panose="020B0606020202030204" pitchFamily="34" charset="0"/>
                </a:rPr>
                <a:t>тн</a:t>
              </a:r>
              <a:endParaRPr lang="ru-RU" sz="1400" dirty="0">
                <a:latin typeface="Arial Narrow" panose="020B0606020202030204" pitchFamily="34" charset="0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ru-RU" sz="1400" dirty="0">
                  <a:latin typeface="Arial Narrow" panose="020B0606020202030204" pitchFamily="34" charset="0"/>
                </a:rPr>
                <a:t>буровые насосы УНБТ 1180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ru-RU" sz="1400" dirty="0">
                  <a:latin typeface="Arial Narrow" panose="020B0606020202030204" pitchFamily="34" charset="0"/>
                </a:rPr>
                <a:t>Система верхнего привода СВП 250ЭЧР</a:t>
              </a:r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21B85AB5-BE1D-478C-9E23-D2AE94797238}"/>
                </a:ext>
              </a:extLst>
            </p:cNvPr>
            <p:cNvSpPr txBox="1"/>
            <p:nvPr/>
          </p:nvSpPr>
          <p:spPr>
            <a:xfrm>
              <a:off x="634634" y="1830190"/>
              <a:ext cx="131374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600" b="1" dirty="0">
                  <a:latin typeface="Arial Narrow" panose="020B0606020202030204" pitchFamily="34" charset="0"/>
                </a:rPr>
                <a:t>1</a:t>
              </a:r>
              <a:r>
                <a:rPr lang="ru-RU" sz="2400" b="1" dirty="0">
                  <a:latin typeface="Arial Narrow" panose="020B0606020202030204" pitchFamily="34" charset="0"/>
                </a:rPr>
                <a:t> ед.</a:t>
              </a:r>
            </a:p>
          </p:txBody>
        </p:sp>
      </p:grpSp>
      <p:grpSp>
        <p:nvGrpSpPr>
          <p:cNvPr id="68" name="Группа 67">
            <a:extLst>
              <a:ext uri="{FF2B5EF4-FFF2-40B4-BE49-F238E27FC236}">
                <a16:creationId xmlns:a16="http://schemas.microsoft.com/office/drawing/2014/main" id="{A02B4A79-A423-434F-A0C9-41B9BC6F114F}"/>
              </a:ext>
            </a:extLst>
          </p:cNvPr>
          <p:cNvGrpSpPr/>
          <p:nvPr/>
        </p:nvGrpSpPr>
        <p:grpSpPr>
          <a:xfrm>
            <a:off x="2650290" y="3606490"/>
            <a:ext cx="5229619" cy="1581851"/>
            <a:chOff x="637519" y="887225"/>
            <a:chExt cx="5229619" cy="1581851"/>
          </a:xfrm>
        </p:grpSpPr>
        <p:pic>
          <p:nvPicPr>
            <p:cNvPr id="69" name="Рисунок 68">
              <a:extLst>
                <a:ext uri="{FF2B5EF4-FFF2-40B4-BE49-F238E27FC236}">
                  <a16:creationId xmlns:a16="http://schemas.microsoft.com/office/drawing/2014/main" id="{4E034E8F-32A1-44F7-B0C6-4C3C5287638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717" b="6000"/>
            <a:stretch/>
          </p:blipFill>
          <p:spPr>
            <a:xfrm>
              <a:off x="641803" y="953553"/>
              <a:ext cx="722994" cy="980923"/>
            </a:xfrm>
            <a:prstGeom prst="rect">
              <a:avLst/>
            </a:prstGeom>
          </p:spPr>
        </p:pic>
        <p:sp>
          <p:nvSpPr>
            <p:cNvPr id="70" name="Прямоугольник 69">
              <a:extLst>
                <a:ext uri="{FF2B5EF4-FFF2-40B4-BE49-F238E27FC236}">
                  <a16:creationId xmlns:a16="http://schemas.microsoft.com/office/drawing/2014/main" id="{FF638182-6BA0-49FA-B9D3-633BF91E7B2C}"/>
                </a:ext>
              </a:extLst>
            </p:cNvPr>
            <p:cNvSpPr/>
            <p:nvPr/>
          </p:nvSpPr>
          <p:spPr>
            <a:xfrm>
              <a:off x="1161678" y="887225"/>
              <a:ext cx="470546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400" b="1" dirty="0">
                  <a:latin typeface="Arial Narrow" panose="020B0606020202030204" pitchFamily="34" charset="0"/>
                </a:rPr>
                <a:t>БУ «Уралмаш 3200/200 ЭУК-2М» 1990 года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ru-RU" sz="1400" dirty="0">
                  <a:latin typeface="Arial Narrow" panose="020B0606020202030204" pitchFamily="34" charset="0"/>
                </a:rPr>
                <a:t>максимальная грузоподъемность – 225 </a:t>
              </a:r>
              <a:r>
                <a:rPr lang="ru-RU" sz="1400" dirty="0" err="1">
                  <a:latin typeface="Arial Narrow" panose="020B0606020202030204" pitchFamily="34" charset="0"/>
                </a:rPr>
                <a:t>тн</a:t>
              </a:r>
              <a:r>
                <a:rPr lang="ru-RU" sz="1400" dirty="0">
                  <a:latin typeface="Arial Narrow" panose="020B0606020202030204" pitchFamily="34" charset="0"/>
                </a:rPr>
                <a:t> (модернизирована)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ru-RU" sz="1400" dirty="0">
                  <a:latin typeface="Arial Narrow" panose="020B0606020202030204" pitchFamily="34" charset="0"/>
                </a:rPr>
                <a:t>буровые насосы УНБТ 1180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ru-RU" sz="1400" dirty="0">
                  <a:latin typeface="Arial Narrow" panose="020B0606020202030204" pitchFamily="34" charset="0"/>
                </a:rPr>
                <a:t>Система верхнего привода СВП 250ЭЧР</a:t>
              </a:r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BCE8886A-6763-448A-8EE8-831C8F69570B}"/>
                </a:ext>
              </a:extLst>
            </p:cNvPr>
            <p:cNvSpPr txBox="1"/>
            <p:nvPr/>
          </p:nvSpPr>
          <p:spPr>
            <a:xfrm>
              <a:off x="637519" y="1822745"/>
              <a:ext cx="131374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600" b="1" dirty="0">
                  <a:latin typeface="Arial Narrow" panose="020B0606020202030204" pitchFamily="34" charset="0"/>
                </a:rPr>
                <a:t>1</a:t>
              </a:r>
              <a:r>
                <a:rPr lang="ru-RU" sz="2400" b="1" dirty="0">
                  <a:latin typeface="Arial Narrow" panose="020B0606020202030204" pitchFamily="34" charset="0"/>
                </a:rPr>
                <a:t> ед.</a:t>
              </a:r>
            </a:p>
          </p:txBody>
        </p:sp>
      </p:grpSp>
      <p:grpSp>
        <p:nvGrpSpPr>
          <p:cNvPr id="72" name="Группа 71">
            <a:extLst>
              <a:ext uri="{FF2B5EF4-FFF2-40B4-BE49-F238E27FC236}">
                <a16:creationId xmlns:a16="http://schemas.microsoft.com/office/drawing/2014/main" id="{376E70AF-8BEA-4185-B346-EF2D3A9CB7FC}"/>
              </a:ext>
            </a:extLst>
          </p:cNvPr>
          <p:cNvGrpSpPr/>
          <p:nvPr/>
        </p:nvGrpSpPr>
        <p:grpSpPr>
          <a:xfrm>
            <a:off x="3490453" y="4491750"/>
            <a:ext cx="5225335" cy="1598015"/>
            <a:chOff x="641803" y="887225"/>
            <a:chExt cx="5225335" cy="1598015"/>
          </a:xfrm>
        </p:grpSpPr>
        <p:pic>
          <p:nvPicPr>
            <p:cNvPr id="73" name="Рисунок 72">
              <a:extLst>
                <a:ext uri="{FF2B5EF4-FFF2-40B4-BE49-F238E27FC236}">
                  <a16:creationId xmlns:a16="http://schemas.microsoft.com/office/drawing/2014/main" id="{3C247D69-5D17-468B-9ECD-979BA29A722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717" b="6000"/>
            <a:stretch/>
          </p:blipFill>
          <p:spPr>
            <a:xfrm>
              <a:off x="641803" y="953553"/>
              <a:ext cx="722994" cy="980923"/>
            </a:xfrm>
            <a:prstGeom prst="rect">
              <a:avLst/>
            </a:prstGeom>
          </p:spPr>
        </p:pic>
        <p:sp>
          <p:nvSpPr>
            <p:cNvPr id="74" name="Прямоугольник 73">
              <a:extLst>
                <a:ext uri="{FF2B5EF4-FFF2-40B4-BE49-F238E27FC236}">
                  <a16:creationId xmlns:a16="http://schemas.microsoft.com/office/drawing/2014/main" id="{15B5AA35-469D-4AA1-B2CE-AB69E4504123}"/>
                </a:ext>
              </a:extLst>
            </p:cNvPr>
            <p:cNvSpPr/>
            <p:nvPr/>
          </p:nvSpPr>
          <p:spPr>
            <a:xfrm>
              <a:off x="1161678" y="887225"/>
              <a:ext cx="4705460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400" b="1" dirty="0">
                  <a:latin typeface="Arial Narrow" panose="020B0606020202030204" pitchFamily="34" charset="0"/>
                </a:rPr>
                <a:t>БУ «Уралмаш 3000 ЭУК-1М»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ru-RU" sz="1400" dirty="0">
                  <a:latin typeface="Arial Narrow" panose="020B0606020202030204" pitchFamily="34" charset="0"/>
                </a:rPr>
                <a:t>максимальная грузоподъемность – 225 </a:t>
              </a:r>
              <a:r>
                <a:rPr lang="ru-RU" sz="1400" dirty="0" err="1">
                  <a:latin typeface="Arial Narrow" panose="020B0606020202030204" pitchFamily="34" charset="0"/>
                </a:rPr>
                <a:t>тн</a:t>
              </a:r>
              <a:r>
                <a:rPr lang="ru-RU" sz="1400" dirty="0">
                  <a:latin typeface="Arial Narrow" panose="020B0606020202030204" pitchFamily="34" charset="0"/>
                </a:rPr>
                <a:t> 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ru-RU" sz="1400" dirty="0">
                  <a:latin typeface="Arial Narrow" panose="020B0606020202030204" pitchFamily="34" charset="0"/>
                </a:rPr>
                <a:t>буровые насосы УНБТ 1180</a:t>
              </a:r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B607EBAD-AA93-498B-8969-0FEBF28ECE75}"/>
                </a:ext>
              </a:extLst>
            </p:cNvPr>
            <p:cNvSpPr txBox="1"/>
            <p:nvPr/>
          </p:nvSpPr>
          <p:spPr>
            <a:xfrm>
              <a:off x="664920" y="1838909"/>
              <a:ext cx="131374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600" b="1" dirty="0">
                  <a:latin typeface="Arial Narrow" panose="020B0606020202030204" pitchFamily="34" charset="0"/>
                </a:rPr>
                <a:t>5</a:t>
              </a:r>
              <a:r>
                <a:rPr lang="ru-RU" sz="2400" b="1" dirty="0">
                  <a:latin typeface="Arial Narrow" panose="020B0606020202030204" pitchFamily="34" charset="0"/>
                </a:rPr>
                <a:t> ед.</a:t>
              </a:r>
            </a:p>
          </p:txBody>
        </p:sp>
      </p:grpSp>
      <p:grpSp>
        <p:nvGrpSpPr>
          <p:cNvPr id="76" name="Группа 75">
            <a:extLst>
              <a:ext uri="{FF2B5EF4-FFF2-40B4-BE49-F238E27FC236}">
                <a16:creationId xmlns:a16="http://schemas.microsoft.com/office/drawing/2014/main" id="{77304102-D797-4E59-9DA0-800C2C836411}"/>
              </a:ext>
            </a:extLst>
          </p:cNvPr>
          <p:cNvGrpSpPr/>
          <p:nvPr/>
        </p:nvGrpSpPr>
        <p:grpSpPr>
          <a:xfrm>
            <a:off x="4460790" y="5157472"/>
            <a:ext cx="5915663" cy="1572255"/>
            <a:chOff x="641803" y="887225"/>
            <a:chExt cx="5915663" cy="1572255"/>
          </a:xfrm>
        </p:grpSpPr>
        <p:pic>
          <p:nvPicPr>
            <p:cNvPr id="77" name="Рисунок 76">
              <a:extLst>
                <a:ext uri="{FF2B5EF4-FFF2-40B4-BE49-F238E27FC236}">
                  <a16:creationId xmlns:a16="http://schemas.microsoft.com/office/drawing/2014/main" id="{81EB0C97-61AA-4289-AC5E-EB42D65BCE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717" b="6000"/>
            <a:stretch/>
          </p:blipFill>
          <p:spPr>
            <a:xfrm>
              <a:off x="641803" y="953553"/>
              <a:ext cx="722994" cy="980923"/>
            </a:xfrm>
            <a:prstGeom prst="rect">
              <a:avLst/>
            </a:prstGeom>
          </p:spPr>
        </p:pic>
        <p:sp>
          <p:nvSpPr>
            <p:cNvPr id="78" name="Прямоугольник 77">
              <a:extLst>
                <a:ext uri="{FF2B5EF4-FFF2-40B4-BE49-F238E27FC236}">
                  <a16:creationId xmlns:a16="http://schemas.microsoft.com/office/drawing/2014/main" id="{C804D82E-46C4-4026-95CD-12009B21D34C}"/>
                </a:ext>
              </a:extLst>
            </p:cNvPr>
            <p:cNvSpPr/>
            <p:nvPr/>
          </p:nvSpPr>
          <p:spPr>
            <a:xfrm>
              <a:off x="1161678" y="887225"/>
              <a:ext cx="5395788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400" b="1" dirty="0">
                  <a:latin typeface="Arial Narrow" panose="020B0606020202030204" pitchFamily="34" charset="0"/>
                </a:rPr>
                <a:t>БУ «Уралмаш 3000 ЭУК-1М»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ru-RU" sz="1400" dirty="0">
                  <a:latin typeface="Arial Narrow" panose="020B0606020202030204" pitchFamily="34" charset="0"/>
                </a:rPr>
                <a:t>максимальная грузоподъемность – 200 </a:t>
              </a:r>
              <a:r>
                <a:rPr lang="ru-RU" sz="1400" dirty="0" err="1">
                  <a:latin typeface="Arial Narrow" panose="020B0606020202030204" pitchFamily="34" charset="0"/>
                </a:rPr>
                <a:t>тн</a:t>
              </a:r>
              <a:endParaRPr lang="ru-RU" sz="1400" dirty="0">
                <a:latin typeface="Arial Narrow" panose="020B0606020202030204" pitchFamily="34" charset="0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ru-RU" sz="1400" dirty="0">
                  <a:latin typeface="Arial Narrow" panose="020B0606020202030204" pitchFamily="34" charset="0"/>
                </a:rPr>
                <a:t>буровые насосы УНБТ 600 (модернизация до УНБ 1180 в 2024-2026 гг.)</a:t>
              </a:r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C9054918-6837-44FC-BC3C-E4B3D74E3CF0}"/>
                </a:ext>
              </a:extLst>
            </p:cNvPr>
            <p:cNvSpPr txBox="1"/>
            <p:nvPr/>
          </p:nvSpPr>
          <p:spPr>
            <a:xfrm>
              <a:off x="641803" y="1813149"/>
              <a:ext cx="131374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600" b="1" dirty="0">
                  <a:latin typeface="Arial Narrow" panose="020B0606020202030204" pitchFamily="34" charset="0"/>
                </a:rPr>
                <a:t>4</a:t>
              </a:r>
              <a:r>
                <a:rPr lang="ru-RU" sz="2400" b="1" dirty="0">
                  <a:latin typeface="Arial Narrow" panose="020B0606020202030204" pitchFamily="34" charset="0"/>
                </a:rPr>
                <a:t> ед.</a:t>
              </a:r>
            </a:p>
          </p:txBody>
        </p:sp>
      </p:grpSp>
      <p:sp>
        <p:nvSpPr>
          <p:cNvPr id="19" name="Равнобедренный треугольник 18">
            <a:extLst>
              <a:ext uri="{FF2B5EF4-FFF2-40B4-BE49-F238E27FC236}">
                <a16:creationId xmlns:a16="http://schemas.microsoft.com/office/drawing/2014/main" id="{109A4F6F-8FD9-48DC-ADE6-709D161F9048}"/>
              </a:ext>
            </a:extLst>
          </p:cNvPr>
          <p:cNvSpPr/>
          <p:nvPr/>
        </p:nvSpPr>
        <p:spPr>
          <a:xfrm>
            <a:off x="-11781" y="3312639"/>
            <a:ext cx="3750215" cy="3554561"/>
          </a:xfrm>
          <a:prstGeom prst="triangle">
            <a:avLst>
              <a:gd name="adj" fmla="val 0"/>
            </a:avLst>
          </a:prstGeom>
          <a:solidFill>
            <a:srgbClr val="FEA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2E8F52D2-AFA7-45E4-AC84-EFB3558A6341}"/>
              </a:ext>
            </a:extLst>
          </p:cNvPr>
          <p:cNvSpPr txBox="1"/>
          <p:nvPr/>
        </p:nvSpPr>
        <p:spPr>
          <a:xfrm>
            <a:off x="136806" y="4434197"/>
            <a:ext cx="1513790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800" b="1" dirty="0">
                <a:latin typeface="Arial Narrow" panose="020B0606020202030204" pitchFamily="34" charset="0"/>
              </a:rPr>
              <a:t>14</a:t>
            </a:r>
            <a:r>
              <a:rPr lang="ru-RU" sz="5400" b="1" dirty="0">
                <a:latin typeface="Arial Narrow" panose="020B0606020202030204" pitchFamily="34" charset="0"/>
              </a:rPr>
              <a:t> </a:t>
            </a:r>
          </a:p>
          <a:p>
            <a:r>
              <a:rPr lang="ru-RU" sz="2400" b="1" dirty="0">
                <a:latin typeface="Arial Narrow" panose="020B0606020202030204" pitchFamily="34" charset="0"/>
              </a:rPr>
              <a:t>Буровых</a:t>
            </a:r>
          </a:p>
          <a:p>
            <a:r>
              <a:rPr lang="ru-RU" sz="2400" b="1" dirty="0">
                <a:latin typeface="Arial Narrow" panose="020B0606020202030204" pitchFamily="34" charset="0"/>
              </a:rPr>
              <a:t>установок</a:t>
            </a:r>
          </a:p>
        </p:txBody>
      </p:sp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40CAEC11-D276-4E76-8360-D30FFD94D70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9784" y="1002307"/>
            <a:ext cx="2855803" cy="4283705"/>
          </a:xfrm>
          <a:prstGeom prst="rect">
            <a:avLst/>
          </a:prstGeom>
        </p:spPr>
      </p:pic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id="{F2AB0353-9A9F-455E-B71A-21FFA5055511}"/>
              </a:ext>
            </a:extLst>
          </p:cNvPr>
          <p:cNvSpPr/>
          <p:nvPr/>
        </p:nvSpPr>
        <p:spPr>
          <a:xfrm>
            <a:off x="8283532" y="1002307"/>
            <a:ext cx="154353" cy="4282020"/>
          </a:xfrm>
          <a:prstGeom prst="rect">
            <a:avLst/>
          </a:prstGeom>
          <a:solidFill>
            <a:srgbClr val="FF8F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06250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1126980-594C-4059-8A6E-D588209C671F}"/>
              </a:ext>
            </a:extLst>
          </p:cNvPr>
          <p:cNvSpPr txBox="1"/>
          <p:nvPr/>
        </p:nvSpPr>
        <p:spPr>
          <a:xfrm>
            <a:off x="1208828" y="169901"/>
            <a:ext cx="7200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latin typeface="Arial Narrow" panose="020B0606020202030204" pitchFamily="34" charset="0"/>
              </a:rPr>
              <a:t>Оснащённость</a:t>
            </a:r>
          </a:p>
        </p:txBody>
      </p:sp>
      <p:pic>
        <p:nvPicPr>
          <p:cNvPr id="225" name="Рисунок 224">
            <a:extLst>
              <a:ext uri="{FF2B5EF4-FFF2-40B4-BE49-F238E27FC236}">
                <a16:creationId xmlns:a16="http://schemas.microsoft.com/office/drawing/2014/main" id="{CA47F881-434A-4AF3-92DD-A3F7857F9FD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-6995" r="80065"/>
          <a:stretch/>
        </p:blipFill>
        <p:spPr>
          <a:xfrm>
            <a:off x="11049684" y="120313"/>
            <a:ext cx="816813" cy="727631"/>
          </a:xfrm>
          <a:prstGeom prst="rect">
            <a:avLst/>
          </a:prstGeom>
        </p:spPr>
      </p:pic>
      <p:sp>
        <p:nvSpPr>
          <p:cNvPr id="24" name="Прямоугольник: скругленные противолежащие углы 10">
            <a:extLst>
              <a:ext uri="{FF2B5EF4-FFF2-40B4-BE49-F238E27FC236}">
                <a16:creationId xmlns:a16="http://schemas.microsoft.com/office/drawing/2014/main" id="{13C794FB-89CB-4735-9F5A-9DC7B14B7B6B}"/>
              </a:ext>
            </a:extLst>
          </p:cNvPr>
          <p:cNvSpPr/>
          <p:nvPr/>
        </p:nvSpPr>
        <p:spPr>
          <a:xfrm>
            <a:off x="8975726" y="5943600"/>
            <a:ext cx="3227926" cy="923600"/>
          </a:xfrm>
          <a:custGeom>
            <a:avLst/>
            <a:gdLst>
              <a:gd name="connsiteX0" fmla="*/ 368302 w 3216275"/>
              <a:gd name="connsiteY0" fmla="*/ 0 h 914400"/>
              <a:gd name="connsiteX1" fmla="*/ 3216275 w 3216275"/>
              <a:gd name="connsiteY1" fmla="*/ 0 h 914400"/>
              <a:gd name="connsiteX2" fmla="*/ 3216275 w 3216275"/>
              <a:gd name="connsiteY2" fmla="*/ 0 h 914400"/>
              <a:gd name="connsiteX3" fmla="*/ 3216275 w 3216275"/>
              <a:gd name="connsiteY3" fmla="*/ 546098 h 914400"/>
              <a:gd name="connsiteX4" fmla="*/ 2847973 w 3216275"/>
              <a:gd name="connsiteY4" fmla="*/ 914400 h 914400"/>
              <a:gd name="connsiteX5" fmla="*/ 0 w 3216275"/>
              <a:gd name="connsiteY5" fmla="*/ 914400 h 914400"/>
              <a:gd name="connsiteX6" fmla="*/ 0 w 3216275"/>
              <a:gd name="connsiteY6" fmla="*/ 914400 h 914400"/>
              <a:gd name="connsiteX7" fmla="*/ 0 w 3216275"/>
              <a:gd name="connsiteY7" fmla="*/ 368302 h 914400"/>
              <a:gd name="connsiteX8" fmla="*/ 368302 w 3216275"/>
              <a:gd name="connsiteY8" fmla="*/ 0 h 914400"/>
              <a:gd name="connsiteX0" fmla="*/ 368302 w 3220603"/>
              <a:gd name="connsiteY0" fmla="*/ 0 h 923544"/>
              <a:gd name="connsiteX1" fmla="*/ 3216275 w 3220603"/>
              <a:gd name="connsiteY1" fmla="*/ 0 h 923544"/>
              <a:gd name="connsiteX2" fmla="*/ 3216275 w 3220603"/>
              <a:gd name="connsiteY2" fmla="*/ 0 h 923544"/>
              <a:gd name="connsiteX3" fmla="*/ 3216275 w 3220603"/>
              <a:gd name="connsiteY3" fmla="*/ 546098 h 923544"/>
              <a:gd name="connsiteX4" fmla="*/ 3058285 w 3220603"/>
              <a:gd name="connsiteY4" fmla="*/ 923544 h 923544"/>
              <a:gd name="connsiteX5" fmla="*/ 0 w 3220603"/>
              <a:gd name="connsiteY5" fmla="*/ 914400 h 923544"/>
              <a:gd name="connsiteX6" fmla="*/ 0 w 3220603"/>
              <a:gd name="connsiteY6" fmla="*/ 914400 h 923544"/>
              <a:gd name="connsiteX7" fmla="*/ 0 w 3220603"/>
              <a:gd name="connsiteY7" fmla="*/ 368302 h 923544"/>
              <a:gd name="connsiteX8" fmla="*/ 368302 w 3220603"/>
              <a:gd name="connsiteY8" fmla="*/ 0 h 923544"/>
              <a:gd name="connsiteX0" fmla="*/ 368302 w 3227926"/>
              <a:gd name="connsiteY0" fmla="*/ 0 h 923600"/>
              <a:gd name="connsiteX1" fmla="*/ 3216275 w 3227926"/>
              <a:gd name="connsiteY1" fmla="*/ 0 h 923600"/>
              <a:gd name="connsiteX2" fmla="*/ 3216275 w 3227926"/>
              <a:gd name="connsiteY2" fmla="*/ 0 h 923600"/>
              <a:gd name="connsiteX3" fmla="*/ 3225419 w 3227926"/>
              <a:gd name="connsiteY3" fmla="*/ 728978 h 923600"/>
              <a:gd name="connsiteX4" fmla="*/ 3058285 w 3227926"/>
              <a:gd name="connsiteY4" fmla="*/ 923544 h 923600"/>
              <a:gd name="connsiteX5" fmla="*/ 0 w 3227926"/>
              <a:gd name="connsiteY5" fmla="*/ 914400 h 923600"/>
              <a:gd name="connsiteX6" fmla="*/ 0 w 3227926"/>
              <a:gd name="connsiteY6" fmla="*/ 914400 h 923600"/>
              <a:gd name="connsiteX7" fmla="*/ 0 w 3227926"/>
              <a:gd name="connsiteY7" fmla="*/ 368302 h 923600"/>
              <a:gd name="connsiteX8" fmla="*/ 368302 w 3227926"/>
              <a:gd name="connsiteY8" fmla="*/ 0 h 92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227926" h="923600">
                <a:moveTo>
                  <a:pt x="368302" y="0"/>
                </a:moveTo>
                <a:lnTo>
                  <a:pt x="3216275" y="0"/>
                </a:lnTo>
                <a:lnTo>
                  <a:pt x="3216275" y="0"/>
                </a:lnTo>
                <a:lnTo>
                  <a:pt x="3225419" y="728978"/>
                </a:lnTo>
                <a:cubicBezTo>
                  <a:pt x="3225419" y="932386"/>
                  <a:pt x="3261693" y="923544"/>
                  <a:pt x="3058285" y="923544"/>
                </a:cubicBezTo>
                <a:lnTo>
                  <a:pt x="0" y="914400"/>
                </a:lnTo>
                <a:lnTo>
                  <a:pt x="0" y="914400"/>
                </a:lnTo>
                <a:lnTo>
                  <a:pt x="0" y="368302"/>
                </a:lnTo>
                <a:cubicBezTo>
                  <a:pt x="0" y="164894"/>
                  <a:pt x="164894" y="0"/>
                  <a:pt x="368302" y="0"/>
                </a:cubicBezTo>
                <a:close/>
              </a:path>
            </a:pathLst>
          </a:custGeom>
          <a:gradFill flip="none" rotWithShape="1">
            <a:gsLst>
              <a:gs pos="100000">
                <a:srgbClr val="FF6E00"/>
              </a:gs>
              <a:gs pos="37000">
                <a:srgbClr val="FEAF00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AB941A3-A71E-45E8-8D9B-C915B0FEB0F8}"/>
              </a:ext>
            </a:extLst>
          </p:cNvPr>
          <p:cNvSpPr txBox="1"/>
          <p:nvPr/>
        </p:nvSpPr>
        <p:spPr>
          <a:xfrm>
            <a:off x="11460163" y="6295965"/>
            <a:ext cx="4191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latin typeface="Arial Narrow" panose="020B0606020202030204" pitchFamily="34" charset="0"/>
              </a:rPr>
              <a:t>6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23B06FFD-BE00-4A5A-97D4-9C60F498EC91}"/>
              </a:ext>
            </a:extLst>
          </p:cNvPr>
          <p:cNvSpPr/>
          <p:nvPr/>
        </p:nvSpPr>
        <p:spPr>
          <a:xfrm>
            <a:off x="334963" y="917249"/>
            <a:ext cx="200025" cy="5949951"/>
          </a:xfrm>
          <a:prstGeom prst="rect">
            <a:avLst/>
          </a:prstGeom>
          <a:solidFill>
            <a:srgbClr val="FEA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FFC1A762-D85A-47EF-A702-1EA6BB95FA99}"/>
              </a:ext>
            </a:extLst>
          </p:cNvPr>
          <p:cNvSpPr/>
          <p:nvPr/>
        </p:nvSpPr>
        <p:spPr>
          <a:xfrm>
            <a:off x="582613" y="917249"/>
            <a:ext cx="200025" cy="5949951"/>
          </a:xfrm>
          <a:prstGeom prst="rect">
            <a:avLst/>
          </a:prstGeom>
          <a:solidFill>
            <a:srgbClr val="FF8F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4B04F7C4-9A7B-4875-A985-DF2AF1FB4577}"/>
              </a:ext>
            </a:extLst>
          </p:cNvPr>
          <p:cNvSpPr/>
          <p:nvPr/>
        </p:nvSpPr>
        <p:spPr>
          <a:xfrm>
            <a:off x="838094" y="913483"/>
            <a:ext cx="200025" cy="5949951"/>
          </a:xfrm>
          <a:prstGeom prst="rect">
            <a:avLst/>
          </a:prstGeom>
          <a:solidFill>
            <a:srgbClr val="FF6E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B59C2285-656D-4FFD-A02D-1FD65F605D24}"/>
              </a:ext>
            </a:extLst>
          </p:cNvPr>
          <p:cNvSpPr/>
          <p:nvPr/>
        </p:nvSpPr>
        <p:spPr>
          <a:xfrm>
            <a:off x="1286833" y="5313919"/>
            <a:ext cx="1000822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>
                <a:latin typeface="Arial Narrow" panose="020B0606020202030204" pitchFamily="34" charset="0"/>
              </a:rPr>
              <a:t>Ежегодно производится модернизация буровых установок (вышка, буровые насосы, ёмкости), обновляется парк бурильного инструмента (СБТ, ТБТ, УБТ)  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F151642A-DCBB-4C9D-9D8E-CE4F581F4E8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000" b="90000" l="1867" r="17842">
                        <a14:foregroundMark x1="4979" y1="5000" x2="4979" y2="5000"/>
                        <a14:foregroundMark x1="5602" y1="82500" x2="5602" y2="82500"/>
                        <a14:foregroundMark x1="2282" y1="23750" x2="2282" y2="23750"/>
                        <a14:foregroundMark x1="2075" y1="25000" x2="2075" y2="25000"/>
                      </a14:backgroundRemoval>
                    </a14:imgEffect>
                  </a14:imgLayer>
                </a14:imgProps>
              </a:ext>
            </a:extLst>
          </a:blip>
          <a:srcRect t="-12809" r="80066" b="-1"/>
          <a:stretch/>
        </p:blipFill>
        <p:spPr>
          <a:xfrm>
            <a:off x="1057803" y="1141114"/>
            <a:ext cx="443239" cy="41630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4A8008EA-9787-40CC-B4B8-F80E686B301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000" b="97500" l="1660" r="19295">
                        <a14:foregroundMark x1="4979" y1="5000" x2="4979" y2="5000"/>
                        <a14:foregroundMark x1="14315" y1="50000" x2="14315" y2="50000"/>
                        <a14:foregroundMark x1="18050" y1="33750" x2="18050" y2="33750"/>
                        <a14:foregroundMark x1="18257" y1="48750" x2="18257" y2="48750"/>
                        <a14:foregroundMark x1="18672" y1="63750" x2="18672" y2="63750"/>
                        <a14:foregroundMark x1="19295" y1="87500" x2="19295" y2="87500"/>
                        <a14:foregroundMark x1="15353" y1="82500" x2="15353" y2="82500"/>
                        <a14:foregroundMark x1="17427" y1="78750" x2="17427" y2="78750"/>
                        <a14:foregroundMark x1="18050" y1="97500" x2="18050" y2="97500"/>
                        <a14:foregroundMark x1="15145" y1="88750" x2="14730" y2="35000"/>
                        <a14:backgroundMark x1="4979" y1="56250" x2="4979" y2="21250"/>
                        <a14:backgroundMark x1="8921" y1="10000" x2="5394" y2="55000"/>
                        <a14:backgroundMark x1="7054" y1="18750" x2="7054" y2="18750"/>
                        <a14:backgroundMark x1="10581" y1="8750" x2="10581" y2="8750"/>
                        <a14:backgroundMark x1="4979" y1="2500" x2="4979" y2="2500"/>
                        <a14:backgroundMark x1="4149" y1="20000" x2="4149" y2="20000"/>
                        <a14:backgroundMark x1="3320" y1="17500" x2="3320" y2="17500"/>
                        <a14:backgroundMark x1="2490" y1="23750" x2="2490" y2="23750"/>
                        <a14:backgroundMark x1="5187" y1="3750" x2="5187" y2="3750"/>
                        <a14:backgroundMark x1="4564" y1="6250" x2="4564" y2="6250"/>
                        <a14:backgroundMark x1="2697" y1="27500" x2="2697" y2="27500"/>
                        <a14:backgroundMark x1="2075" y1="25000" x2="2075" y2="25000"/>
                        <a14:backgroundMark x1="2075" y1="23750" x2="2075" y2="27500"/>
                        <a14:backgroundMark x1="2282" y1="28750" x2="2282" y2="28750"/>
                        <a14:backgroundMark x1="4772" y1="7500" x2="4772" y2="7500"/>
                        <a14:backgroundMark x1="6017" y1="7500" x2="4979" y2="1250"/>
                        <a14:backgroundMark x1="4979" y1="8750" x2="4564" y2="1250"/>
                        <a14:backgroundMark x1="2282" y1="90000" x2="5187" y2="91250"/>
                      </a14:backgroundRemoval>
                    </a14:imgEffect>
                  </a14:imgLayer>
                </a14:imgProps>
              </a:ext>
            </a:extLst>
          </a:blip>
          <a:srcRect t="-12809" r="80066" b="-1"/>
          <a:stretch/>
        </p:blipFill>
        <p:spPr>
          <a:xfrm>
            <a:off x="11387767" y="5142968"/>
            <a:ext cx="443239" cy="416300"/>
          </a:xfrm>
          <a:prstGeom prst="rect">
            <a:avLst/>
          </a:prstGeom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D1BE3180-5994-4074-8D40-DCCCB09C39E2}"/>
              </a:ext>
            </a:extLst>
          </p:cNvPr>
          <p:cNvSpPr/>
          <p:nvPr/>
        </p:nvSpPr>
        <p:spPr>
          <a:xfrm>
            <a:off x="1208828" y="1116585"/>
            <a:ext cx="10008229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>
                <a:latin typeface="Arial Narrow" panose="020B0606020202030204" pitchFamily="34" charset="0"/>
              </a:rPr>
              <a:t>Бурильный инструмент:</a:t>
            </a:r>
          </a:p>
          <a:p>
            <a:pPr algn="just"/>
            <a:r>
              <a:rPr lang="ru-RU" sz="2000" dirty="0">
                <a:latin typeface="Arial Narrow" panose="020B0606020202030204" pitchFamily="34" charset="0"/>
              </a:rPr>
              <a:t>	- СБТ-127*9,19 </a:t>
            </a:r>
            <a:r>
              <a:rPr lang="en-US" sz="2000" dirty="0">
                <a:latin typeface="Arial Narrow" panose="020B0606020202030204" pitchFamily="34" charset="0"/>
              </a:rPr>
              <a:t>HLIDS</a:t>
            </a:r>
            <a:r>
              <a:rPr lang="ru-RU" sz="2000" dirty="0">
                <a:latin typeface="Arial Narrow" panose="020B0606020202030204" pitchFamily="34" charset="0"/>
              </a:rPr>
              <a:t> (</a:t>
            </a:r>
            <a:r>
              <a:rPr lang="ru-RU" sz="2000" dirty="0" err="1">
                <a:latin typeface="Arial Narrow" panose="020B0606020202030204" pitchFamily="34" charset="0"/>
              </a:rPr>
              <a:t>двухупорная</a:t>
            </a:r>
            <a:r>
              <a:rPr lang="ru-RU" sz="2000" dirty="0">
                <a:latin typeface="Arial Narrow" panose="020B0606020202030204" pitchFamily="34" charset="0"/>
              </a:rPr>
              <a:t>) </a:t>
            </a:r>
            <a:r>
              <a:rPr lang="en-US" sz="2000" dirty="0">
                <a:latin typeface="Arial Narrow" panose="020B0606020202030204" pitchFamily="34" charset="0"/>
              </a:rPr>
              <a:t>S-135 </a:t>
            </a:r>
            <a:r>
              <a:rPr lang="ru-RU" sz="2000" dirty="0">
                <a:latin typeface="Arial Narrow" panose="020B0606020202030204" pitchFamily="34" charset="0"/>
              </a:rPr>
              <a:t>производства</a:t>
            </a:r>
            <a:r>
              <a:rPr lang="en-US" sz="2000" dirty="0">
                <a:latin typeface="Arial Narrow" panose="020B0606020202030204" pitchFamily="34" charset="0"/>
              </a:rPr>
              <a:t> </a:t>
            </a:r>
            <a:r>
              <a:rPr lang="ru-RU" sz="2000" dirty="0">
                <a:latin typeface="Arial Narrow" panose="020B0606020202030204" pitchFamily="34" charset="0"/>
              </a:rPr>
              <a:t>………. </a:t>
            </a:r>
            <a:r>
              <a:rPr lang="ru-RU" sz="2000" dirty="0">
                <a:solidFill>
                  <a:srgbClr val="FF0000"/>
                </a:solidFill>
                <a:latin typeface="Arial Narrow" panose="020B0606020202030204" pitchFamily="34" charset="0"/>
              </a:rPr>
              <a:t>– 00 </a:t>
            </a:r>
            <a:r>
              <a:rPr lang="ru-RU" sz="2000" dirty="0" err="1">
                <a:solidFill>
                  <a:srgbClr val="FF0000"/>
                </a:solidFill>
                <a:latin typeface="Arial Narrow" panose="020B0606020202030204" pitchFamily="34" charset="0"/>
              </a:rPr>
              <a:t>кмпл</a:t>
            </a:r>
            <a:r>
              <a:rPr lang="ru-RU" sz="2000" dirty="0">
                <a:latin typeface="Arial Narrow" panose="020B0606020202030204" pitchFamily="34" charset="0"/>
              </a:rPr>
              <a:t>.</a:t>
            </a:r>
          </a:p>
          <a:p>
            <a:pPr algn="just"/>
            <a:r>
              <a:rPr lang="ru-RU" sz="2000" dirty="0">
                <a:latin typeface="Arial Narrow" panose="020B0606020202030204" pitchFamily="34" charset="0"/>
              </a:rPr>
              <a:t> 	- СБТ-102*9,65 </a:t>
            </a:r>
            <a:r>
              <a:rPr lang="en-US" sz="2000" dirty="0">
                <a:latin typeface="Arial Narrow" panose="020B0606020202030204" pitchFamily="34" charset="0"/>
              </a:rPr>
              <a:t>HILTS</a:t>
            </a:r>
            <a:r>
              <a:rPr lang="ru-RU" sz="2000" dirty="0">
                <a:latin typeface="Arial Narrow" panose="020B0606020202030204" pitchFamily="34" charset="0"/>
              </a:rPr>
              <a:t> (</a:t>
            </a:r>
            <a:r>
              <a:rPr lang="ru-RU" sz="2000" dirty="0" err="1">
                <a:latin typeface="Arial Narrow" panose="020B0606020202030204" pitchFamily="34" charset="0"/>
              </a:rPr>
              <a:t>двухупорная</a:t>
            </a:r>
            <a:r>
              <a:rPr lang="ru-RU" sz="2000" dirty="0">
                <a:latin typeface="Arial Narrow" panose="020B0606020202030204" pitchFamily="34" charset="0"/>
              </a:rPr>
              <a:t>) </a:t>
            </a:r>
            <a:r>
              <a:rPr lang="en-US" sz="2000" dirty="0">
                <a:latin typeface="Arial Narrow" panose="020B0606020202030204" pitchFamily="34" charset="0"/>
              </a:rPr>
              <a:t>S-135 </a:t>
            </a:r>
            <a:r>
              <a:rPr lang="ru-RU" sz="2000" dirty="0">
                <a:latin typeface="Arial Narrow" panose="020B0606020202030204" pitchFamily="34" charset="0"/>
              </a:rPr>
              <a:t>производства</a:t>
            </a:r>
            <a:r>
              <a:rPr lang="en-US" sz="2000" dirty="0">
                <a:latin typeface="Arial Narrow" panose="020B0606020202030204" pitchFamily="34" charset="0"/>
              </a:rPr>
              <a:t> </a:t>
            </a:r>
            <a:r>
              <a:rPr lang="ru-RU" sz="2000" dirty="0">
                <a:latin typeface="Arial Narrow" panose="020B0606020202030204" pitchFamily="34" charset="0"/>
              </a:rPr>
              <a:t>………. –.</a:t>
            </a:r>
          </a:p>
          <a:p>
            <a:pPr algn="just"/>
            <a:r>
              <a:rPr lang="ru-RU" sz="2000" dirty="0">
                <a:latin typeface="Arial Narrow" panose="020B0606020202030204" pitchFamily="34" charset="0"/>
              </a:rPr>
              <a:t>	</a:t>
            </a:r>
            <a:r>
              <a:rPr lang="ru-RU" sz="2000" dirty="0">
                <a:solidFill>
                  <a:srgbClr val="FF0000"/>
                </a:solidFill>
                <a:latin typeface="Arial Narrow" panose="020B0606020202030204" pitchFamily="34" charset="0"/>
              </a:rPr>
              <a:t>- ……………..</a:t>
            </a:r>
            <a:endParaRPr lang="en-US" sz="2000" dirty="0">
              <a:solidFill>
                <a:srgbClr val="FF0000"/>
              </a:solidFill>
              <a:latin typeface="Arial Narrow" panose="020B0606020202030204" pitchFamily="34" charset="0"/>
            </a:endParaRPr>
          </a:p>
          <a:p>
            <a:pPr algn="just"/>
            <a:r>
              <a:rPr lang="en-US" sz="2000" dirty="0">
                <a:solidFill>
                  <a:srgbClr val="FF0000"/>
                </a:solidFill>
                <a:latin typeface="Arial Narrow" panose="020B0606020202030204" pitchFamily="34" charset="0"/>
              </a:rPr>
              <a:t>	</a:t>
            </a:r>
            <a:r>
              <a:rPr lang="ru-RU" sz="2000" dirty="0">
                <a:solidFill>
                  <a:srgbClr val="FF0000"/>
                </a:solidFill>
                <a:latin typeface="Arial Narrow" panose="020B0606020202030204" pitchFamily="34" charset="0"/>
              </a:rPr>
              <a:t>- ТБТ………………………………………………производства</a:t>
            </a:r>
            <a:r>
              <a:rPr lang="en-US" sz="2000" dirty="0">
                <a:solidFill>
                  <a:srgbClr val="FF0000"/>
                </a:solidFill>
                <a:latin typeface="Arial Narrow" panose="020B0606020202030204" pitchFamily="34" charset="0"/>
              </a:rPr>
              <a:t> </a:t>
            </a:r>
            <a:r>
              <a:rPr lang="ru-RU" sz="2000" dirty="0">
                <a:solidFill>
                  <a:srgbClr val="FF0000"/>
                </a:solidFill>
                <a:latin typeface="Arial Narrow" panose="020B0606020202030204" pitchFamily="34" charset="0"/>
              </a:rPr>
              <a:t>………. –.</a:t>
            </a:r>
          </a:p>
          <a:p>
            <a:pPr algn="just"/>
            <a:r>
              <a:rPr lang="ru-RU" sz="2000" dirty="0">
                <a:solidFill>
                  <a:srgbClr val="FF0000"/>
                </a:solidFill>
                <a:latin typeface="Arial Narrow" panose="020B0606020202030204" pitchFamily="34" charset="0"/>
              </a:rPr>
              <a:t>	</a:t>
            </a:r>
          </a:p>
          <a:p>
            <a:pPr algn="just"/>
            <a:r>
              <a:rPr lang="ru-RU" sz="2000" dirty="0">
                <a:solidFill>
                  <a:srgbClr val="FF0000"/>
                </a:solidFill>
                <a:latin typeface="Arial Narrow" panose="020B0606020202030204" pitchFamily="34" charset="0"/>
              </a:rPr>
              <a:t>	- </a:t>
            </a:r>
            <a:r>
              <a:rPr lang="ru-RU" sz="2000" b="1" dirty="0">
                <a:solidFill>
                  <a:srgbClr val="FF0000"/>
                </a:solidFill>
                <a:latin typeface="Arial Narrow" panose="020B0606020202030204" pitchFamily="34" charset="0"/>
              </a:rPr>
              <a:t>Левый инструмент</a:t>
            </a:r>
            <a:r>
              <a:rPr lang="ru-RU" sz="2000" dirty="0">
                <a:solidFill>
                  <a:srgbClr val="FF0000"/>
                </a:solidFill>
                <a:latin typeface="Arial Narrow" panose="020B0606020202030204" pitchFamily="34" charset="0"/>
              </a:rPr>
              <a:t> двух типоразмеров………..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91450C0C-544B-495F-ADCC-1627A691409E}"/>
              </a:ext>
            </a:extLst>
          </p:cNvPr>
          <p:cNvSpPr/>
          <p:nvPr/>
        </p:nvSpPr>
        <p:spPr>
          <a:xfrm>
            <a:off x="1208828" y="643758"/>
            <a:ext cx="505412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>
                <a:latin typeface="Arial Narrow" panose="020B0606020202030204" pitchFamily="34" charset="0"/>
              </a:rPr>
              <a:t>Производственная база в г. Радужный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9FE85FD4-4621-49F0-BC55-F9126A3DDCE7}"/>
              </a:ext>
            </a:extLst>
          </p:cNvPr>
          <p:cNvSpPr/>
          <p:nvPr/>
        </p:nvSpPr>
        <p:spPr>
          <a:xfrm>
            <a:off x="1318307" y="3494647"/>
            <a:ext cx="1026816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 err="1">
                <a:solidFill>
                  <a:srgbClr val="FF0000"/>
                </a:solidFill>
                <a:latin typeface="Arial Narrow" panose="020B0606020202030204" pitchFamily="34" charset="0"/>
              </a:rPr>
              <a:t>Протвивовыбросовое</a:t>
            </a:r>
            <a:r>
              <a:rPr lang="ru-RU" sz="2000" b="1" dirty="0">
                <a:solidFill>
                  <a:srgbClr val="FF0000"/>
                </a:solidFill>
                <a:latin typeface="Arial Narrow" panose="020B0606020202030204" pitchFamily="34" charset="0"/>
              </a:rPr>
              <a:t> оборудование</a:t>
            </a:r>
            <a:r>
              <a:rPr lang="ru-RU" sz="2000" dirty="0">
                <a:solidFill>
                  <a:srgbClr val="FF0000"/>
                </a:solidFill>
                <a:latin typeface="Arial Narrow" panose="020B0606020202030204" pitchFamily="34" charset="0"/>
              </a:rPr>
              <a:t>:</a:t>
            </a:r>
          </a:p>
          <a:p>
            <a:pPr algn="just"/>
            <a:r>
              <a:rPr lang="ru-RU" sz="2000" dirty="0">
                <a:solidFill>
                  <a:srgbClr val="FF0000"/>
                </a:solidFill>
                <a:latin typeface="Arial Narrow" panose="020B0606020202030204" pitchFamily="34" charset="0"/>
              </a:rPr>
              <a:t>	- ОП5………210……….. 0 </a:t>
            </a:r>
            <a:r>
              <a:rPr lang="ru-RU" sz="2000" dirty="0" err="1">
                <a:solidFill>
                  <a:srgbClr val="FF0000"/>
                </a:solidFill>
                <a:latin typeface="Arial Narrow" panose="020B0606020202030204" pitchFamily="34" charset="0"/>
              </a:rPr>
              <a:t>кмпл</a:t>
            </a:r>
            <a:endParaRPr lang="ru-RU" sz="2000" dirty="0">
              <a:solidFill>
                <a:srgbClr val="FF0000"/>
              </a:solidFill>
              <a:latin typeface="Arial Narrow" panose="020B0606020202030204" pitchFamily="34" charset="0"/>
            </a:endParaRPr>
          </a:p>
          <a:p>
            <a:pPr algn="just"/>
            <a:r>
              <a:rPr lang="ru-RU" sz="2000" dirty="0">
                <a:solidFill>
                  <a:srgbClr val="FF0000"/>
                </a:solidFill>
                <a:latin typeface="Arial Narrow" panose="020B0606020202030204" pitchFamily="34" charset="0"/>
              </a:rPr>
              <a:t>	- ОП5………350……….. 0 </a:t>
            </a:r>
            <a:r>
              <a:rPr lang="ru-RU" sz="2000" dirty="0" err="1">
                <a:solidFill>
                  <a:srgbClr val="FF0000"/>
                </a:solidFill>
                <a:latin typeface="Arial Narrow" panose="020B0606020202030204" pitchFamily="34" charset="0"/>
              </a:rPr>
              <a:t>кмпл</a:t>
            </a:r>
            <a:endParaRPr lang="ru-RU" sz="2000" dirty="0">
              <a:solidFill>
                <a:srgbClr val="FF0000"/>
              </a:solidFill>
              <a:latin typeface="Arial Narrow" panose="020B0606020202030204" pitchFamily="34" charset="0"/>
            </a:endParaRPr>
          </a:p>
          <a:p>
            <a:pPr algn="just"/>
            <a:r>
              <a:rPr lang="ru-RU" sz="2000" dirty="0">
                <a:solidFill>
                  <a:srgbClr val="FF0000"/>
                </a:solidFill>
                <a:latin typeface="Arial Narrow" panose="020B0606020202030204" pitchFamily="34" charset="0"/>
              </a:rPr>
              <a:t>	- ОП5………700……….. 0 </a:t>
            </a:r>
            <a:r>
              <a:rPr lang="ru-RU" sz="2000" dirty="0" err="1">
                <a:solidFill>
                  <a:srgbClr val="FF0000"/>
                </a:solidFill>
                <a:latin typeface="Arial Narrow" panose="020B0606020202030204" pitchFamily="34" charset="0"/>
              </a:rPr>
              <a:t>кмпл</a:t>
            </a:r>
            <a:endParaRPr lang="ru-RU" sz="2000" dirty="0">
              <a:solidFill>
                <a:srgbClr val="FF0000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02449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1126980-594C-4059-8A6E-D588209C671F}"/>
              </a:ext>
            </a:extLst>
          </p:cNvPr>
          <p:cNvSpPr txBox="1"/>
          <p:nvPr/>
        </p:nvSpPr>
        <p:spPr>
          <a:xfrm>
            <a:off x="334963" y="201613"/>
            <a:ext cx="38983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latin typeface="Arial Narrow" panose="020B0606020202030204" pitchFamily="34" charset="0"/>
              </a:rPr>
              <a:t>Накопленный опыт</a:t>
            </a:r>
          </a:p>
        </p:txBody>
      </p:sp>
      <p:pic>
        <p:nvPicPr>
          <p:cNvPr id="225" name="Рисунок 224">
            <a:extLst>
              <a:ext uri="{FF2B5EF4-FFF2-40B4-BE49-F238E27FC236}">
                <a16:creationId xmlns:a16="http://schemas.microsoft.com/office/drawing/2014/main" id="{CA47F881-434A-4AF3-92DD-A3F7857F9FD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-6995" r="80065"/>
          <a:stretch/>
        </p:blipFill>
        <p:spPr>
          <a:xfrm>
            <a:off x="11049684" y="120313"/>
            <a:ext cx="816813" cy="727631"/>
          </a:xfrm>
          <a:prstGeom prst="rect">
            <a:avLst/>
          </a:prstGeom>
        </p:spPr>
      </p:pic>
      <p:sp>
        <p:nvSpPr>
          <p:cNvPr id="24" name="Прямоугольник: скругленные противолежащие углы 10">
            <a:extLst>
              <a:ext uri="{FF2B5EF4-FFF2-40B4-BE49-F238E27FC236}">
                <a16:creationId xmlns:a16="http://schemas.microsoft.com/office/drawing/2014/main" id="{13C794FB-89CB-4735-9F5A-9DC7B14B7B6B}"/>
              </a:ext>
            </a:extLst>
          </p:cNvPr>
          <p:cNvSpPr/>
          <p:nvPr/>
        </p:nvSpPr>
        <p:spPr>
          <a:xfrm>
            <a:off x="8975726" y="5943600"/>
            <a:ext cx="3227926" cy="923600"/>
          </a:xfrm>
          <a:custGeom>
            <a:avLst/>
            <a:gdLst>
              <a:gd name="connsiteX0" fmla="*/ 368302 w 3216275"/>
              <a:gd name="connsiteY0" fmla="*/ 0 h 914400"/>
              <a:gd name="connsiteX1" fmla="*/ 3216275 w 3216275"/>
              <a:gd name="connsiteY1" fmla="*/ 0 h 914400"/>
              <a:gd name="connsiteX2" fmla="*/ 3216275 w 3216275"/>
              <a:gd name="connsiteY2" fmla="*/ 0 h 914400"/>
              <a:gd name="connsiteX3" fmla="*/ 3216275 w 3216275"/>
              <a:gd name="connsiteY3" fmla="*/ 546098 h 914400"/>
              <a:gd name="connsiteX4" fmla="*/ 2847973 w 3216275"/>
              <a:gd name="connsiteY4" fmla="*/ 914400 h 914400"/>
              <a:gd name="connsiteX5" fmla="*/ 0 w 3216275"/>
              <a:gd name="connsiteY5" fmla="*/ 914400 h 914400"/>
              <a:gd name="connsiteX6" fmla="*/ 0 w 3216275"/>
              <a:gd name="connsiteY6" fmla="*/ 914400 h 914400"/>
              <a:gd name="connsiteX7" fmla="*/ 0 w 3216275"/>
              <a:gd name="connsiteY7" fmla="*/ 368302 h 914400"/>
              <a:gd name="connsiteX8" fmla="*/ 368302 w 3216275"/>
              <a:gd name="connsiteY8" fmla="*/ 0 h 914400"/>
              <a:gd name="connsiteX0" fmla="*/ 368302 w 3220603"/>
              <a:gd name="connsiteY0" fmla="*/ 0 h 923544"/>
              <a:gd name="connsiteX1" fmla="*/ 3216275 w 3220603"/>
              <a:gd name="connsiteY1" fmla="*/ 0 h 923544"/>
              <a:gd name="connsiteX2" fmla="*/ 3216275 w 3220603"/>
              <a:gd name="connsiteY2" fmla="*/ 0 h 923544"/>
              <a:gd name="connsiteX3" fmla="*/ 3216275 w 3220603"/>
              <a:gd name="connsiteY3" fmla="*/ 546098 h 923544"/>
              <a:gd name="connsiteX4" fmla="*/ 3058285 w 3220603"/>
              <a:gd name="connsiteY4" fmla="*/ 923544 h 923544"/>
              <a:gd name="connsiteX5" fmla="*/ 0 w 3220603"/>
              <a:gd name="connsiteY5" fmla="*/ 914400 h 923544"/>
              <a:gd name="connsiteX6" fmla="*/ 0 w 3220603"/>
              <a:gd name="connsiteY6" fmla="*/ 914400 h 923544"/>
              <a:gd name="connsiteX7" fmla="*/ 0 w 3220603"/>
              <a:gd name="connsiteY7" fmla="*/ 368302 h 923544"/>
              <a:gd name="connsiteX8" fmla="*/ 368302 w 3220603"/>
              <a:gd name="connsiteY8" fmla="*/ 0 h 923544"/>
              <a:gd name="connsiteX0" fmla="*/ 368302 w 3227926"/>
              <a:gd name="connsiteY0" fmla="*/ 0 h 923600"/>
              <a:gd name="connsiteX1" fmla="*/ 3216275 w 3227926"/>
              <a:gd name="connsiteY1" fmla="*/ 0 h 923600"/>
              <a:gd name="connsiteX2" fmla="*/ 3216275 w 3227926"/>
              <a:gd name="connsiteY2" fmla="*/ 0 h 923600"/>
              <a:gd name="connsiteX3" fmla="*/ 3225419 w 3227926"/>
              <a:gd name="connsiteY3" fmla="*/ 728978 h 923600"/>
              <a:gd name="connsiteX4" fmla="*/ 3058285 w 3227926"/>
              <a:gd name="connsiteY4" fmla="*/ 923544 h 923600"/>
              <a:gd name="connsiteX5" fmla="*/ 0 w 3227926"/>
              <a:gd name="connsiteY5" fmla="*/ 914400 h 923600"/>
              <a:gd name="connsiteX6" fmla="*/ 0 w 3227926"/>
              <a:gd name="connsiteY6" fmla="*/ 914400 h 923600"/>
              <a:gd name="connsiteX7" fmla="*/ 0 w 3227926"/>
              <a:gd name="connsiteY7" fmla="*/ 368302 h 923600"/>
              <a:gd name="connsiteX8" fmla="*/ 368302 w 3227926"/>
              <a:gd name="connsiteY8" fmla="*/ 0 h 92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227926" h="923600">
                <a:moveTo>
                  <a:pt x="368302" y="0"/>
                </a:moveTo>
                <a:lnTo>
                  <a:pt x="3216275" y="0"/>
                </a:lnTo>
                <a:lnTo>
                  <a:pt x="3216275" y="0"/>
                </a:lnTo>
                <a:lnTo>
                  <a:pt x="3225419" y="728978"/>
                </a:lnTo>
                <a:cubicBezTo>
                  <a:pt x="3225419" y="932386"/>
                  <a:pt x="3261693" y="923544"/>
                  <a:pt x="3058285" y="923544"/>
                </a:cubicBezTo>
                <a:lnTo>
                  <a:pt x="0" y="914400"/>
                </a:lnTo>
                <a:lnTo>
                  <a:pt x="0" y="914400"/>
                </a:lnTo>
                <a:lnTo>
                  <a:pt x="0" y="368302"/>
                </a:lnTo>
                <a:cubicBezTo>
                  <a:pt x="0" y="164894"/>
                  <a:pt x="164894" y="0"/>
                  <a:pt x="368302" y="0"/>
                </a:cubicBezTo>
                <a:close/>
              </a:path>
            </a:pathLst>
          </a:custGeom>
          <a:gradFill flip="none" rotWithShape="1">
            <a:gsLst>
              <a:gs pos="100000">
                <a:srgbClr val="FF6E00"/>
              </a:gs>
              <a:gs pos="37000">
                <a:srgbClr val="FEAF00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AB941A3-A71E-45E8-8D9B-C915B0FEB0F8}"/>
              </a:ext>
            </a:extLst>
          </p:cNvPr>
          <p:cNvSpPr txBox="1"/>
          <p:nvPr/>
        </p:nvSpPr>
        <p:spPr>
          <a:xfrm>
            <a:off x="11460163" y="6295965"/>
            <a:ext cx="4191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latin typeface="Arial Narrow" panose="020B0606020202030204" pitchFamily="34" charset="0"/>
              </a:rPr>
              <a:t>7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23B06FFD-BE00-4A5A-97D4-9C60F498EC91}"/>
              </a:ext>
            </a:extLst>
          </p:cNvPr>
          <p:cNvSpPr/>
          <p:nvPr/>
        </p:nvSpPr>
        <p:spPr>
          <a:xfrm>
            <a:off x="334963" y="917249"/>
            <a:ext cx="200025" cy="5949951"/>
          </a:xfrm>
          <a:prstGeom prst="rect">
            <a:avLst/>
          </a:prstGeom>
          <a:solidFill>
            <a:srgbClr val="FEA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FFC1A762-D85A-47EF-A702-1EA6BB95FA99}"/>
              </a:ext>
            </a:extLst>
          </p:cNvPr>
          <p:cNvSpPr/>
          <p:nvPr/>
        </p:nvSpPr>
        <p:spPr>
          <a:xfrm>
            <a:off x="582613" y="917249"/>
            <a:ext cx="200025" cy="5949951"/>
          </a:xfrm>
          <a:prstGeom prst="rect">
            <a:avLst/>
          </a:prstGeom>
          <a:solidFill>
            <a:srgbClr val="FF8F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4B04F7C4-9A7B-4875-A985-DF2AF1FB4577}"/>
              </a:ext>
            </a:extLst>
          </p:cNvPr>
          <p:cNvSpPr/>
          <p:nvPr/>
        </p:nvSpPr>
        <p:spPr>
          <a:xfrm>
            <a:off x="838094" y="913483"/>
            <a:ext cx="200025" cy="5949951"/>
          </a:xfrm>
          <a:prstGeom prst="rect">
            <a:avLst/>
          </a:prstGeom>
          <a:solidFill>
            <a:srgbClr val="FF6E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681137E-F812-4680-91B6-77123BC338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7530" y="2595026"/>
            <a:ext cx="4624470" cy="3061523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B59C2285-656D-4FFD-A02D-1FD65F605D24}"/>
              </a:ext>
            </a:extLst>
          </p:cNvPr>
          <p:cNvSpPr/>
          <p:nvPr/>
        </p:nvSpPr>
        <p:spPr>
          <a:xfrm>
            <a:off x="1219173" y="1096434"/>
            <a:ext cx="1024099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>
                <a:latin typeface="Arial Narrow" panose="020B0606020202030204" pitchFamily="34" charset="0"/>
              </a:rPr>
              <a:t>Мы имеем опыт бурения эксплуатационных, горизонтальных разведочных, поисково-оценочных скважин на месторождениях Западной Сибири, Республики Коми и Дальнего Востока с отбором керна. </a:t>
            </a:r>
          </a:p>
          <a:p>
            <a:pPr algn="just"/>
            <a:endParaRPr lang="ru-RU" sz="2000" dirty="0">
              <a:latin typeface="Arial Narrow" panose="020B0606020202030204" pitchFamily="34" charset="0"/>
            </a:endParaRPr>
          </a:p>
          <a:p>
            <a:pPr algn="just"/>
            <a:r>
              <a:rPr lang="ru-RU" sz="2000" dirty="0">
                <a:latin typeface="Arial Narrow" panose="020B0606020202030204" pitchFamily="34" charset="0"/>
              </a:rPr>
              <a:t>Буровые бригады имеют дипломы победителей в номинации </a:t>
            </a:r>
          </a:p>
          <a:p>
            <a:pPr algn="just"/>
            <a:r>
              <a:rPr lang="ru-RU" sz="2000" dirty="0">
                <a:latin typeface="Arial Narrow" panose="020B0606020202030204" pitchFamily="34" charset="0"/>
              </a:rPr>
              <a:t>«</a:t>
            </a:r>
            <a:r>
              <a:rPr lang="ru-RU" sz="2000" b="1" dirty="0">
                <a:latin typeface="Arial Narrow" panose="020B0606020202030204" pitchFamily="34" charset="0"/>
              </a:rPr>
              <a:t>Лучшая буровая бригада ХМАО-Югра»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F151642A-DCBB-4C9D-9D8E-CE4F581F4E8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000" b="90000" l="1867" r="17842">
                        <a14:foregroundMark x1="4979" y1="5000" x2="4979" y2="5000"/>
                        <a14:foregroundMark x1="5602" y1="82500" x2="5602" y2="82500"/>
                        <a14:foregroundMark x1="2282" y1="23750" x2="2282" y2="23750"/>
                        <a14:foregroundMark x1="2075" y1="25000" x2="2075" y2="25000"/>
                      </a14:backgroundRemoval>
                    </a14:imgEffect>
                  </a14:imgLayer>
                </a14:imgProps>
              </a:ext>
            </a:extLst>
          </a:blip>
          <a:srcRect t="-12809" r="80066" b="-1"/>
          <a:stretch/>
        </p:blipFill>
        <p:spPr>
          <a:xfrm>
            <a:off x="1119605" y="913483"/>
            <a:ext cx="443239" cy="41630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4A8008EA-9787-40CC-B4B8-F80E686B301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000" b="97500" l="1660" r="19295">
                        <a14:foregroundMark x1="4979" y1="5000" x2="4979" y2="5000"/>
                        <a14:foregroundMark x1="14315" y1="50000" x2="14315" y2="50000"/>
                        <a14:foregroundMark x1="18050" y1="33750" x2="18050" y2="33750"/>
                        <a14:foregroundMark x1="18257" y1="48750" x2="18257" y2="48750"/>
                        <a14:foregroundMark x1="18672" y1="63750" x2="18672" y2="63750"/>
                        <a14:foregroundMark x1="19295" y1="87500" x2="19295" y2="87500"/>
                        <a14:foregroundMark x1="15353" y1="82500" x2="15353" y2="82500"/>
                        <a14:foregroundMark x1="17427" y1="78750" x2="17427" y2="78750"/>
                        <a14:foregroundMark x1="18050" y1="97500" x2="18050" y2="97500"/>
                        <a14:foregroundMark x1="15145" y1="88750" x2="14730" y2="35000"/>
                        <a14:backgroundMark x1="4979" y1="56250" x2="4979" y2="21250"/>
                        <a14:backgroundMark x1="8921" y1="10000" x2="5394" y2="55000"/>
                        <a14:backgroundMark x1="7054" y1="18750" x2="7054" y2="18750"/>
                        <a14:backgroundMark x1="10581" y1="8750" x2="10581" y2="8750"/>
                        <a14:backgroundMark x1="4979" y1="2500" x2="4979" y2="2500"/>
                        <a14:backgroundMark x1="4149" y1="20000" x2="4149" y2="20000"/>
                        <a14:backgroundMark x1="3320" y1="17500" x2="3320" y2="17500"/>
                        <a14:backgroundMark x1="2490" y1="23750" x2="2490" y2="23750"/>
                        <a14:backgroundMark x1="5187" y1="3750" x2="5187" y2="3750"/>
                        <a14:backgroundMark x1="4564" y1="6250" x2="4564" y2="6250"/>
                        <a14:backgroundMark x1="2697" y1="27500" x2="2697" y2="27500"/>
                        <a14:backgroundMark x1="2075" y1="25000" x2="2075" y2="25000"/>
                        <a14:backgroundMark x1="2075" y1="23750" x2="2075" y2="27500"/>
                        <a14:backgroundMark x1="2282" y1="28750" x2="2282" y2="28750"/>
                        <a14:backgroundMark x1="4772" y1="7500" x2="4772" y2="7500"/>
                        <a14:backgroundMark x1="6017" y1="7500" x2="4979" y2="1250"/>
                        <a14:backgroundMark x1="4979" y1="8750" x2="4564" y2="1250"/>
                        <a14:backgroundMark x1="2282" y1="90000" x2="5187" y2="91250"/>
                      </a14:backgroundRemoval>
                    </a14:imgEffect>
                  </a14:imgLayer>
                </a14:imgProps>
              </a:ext>
            </a:extLst>
          </a:blip>
          <a:srcRect t="-12809" r="80066" b="-1"/>
          <a:stretch/>
        </p:blipFill>
        <p:spPr>
          <a:xfrm>
            <a:off x="7238387" y="6011798"/>
            <a:ext cx="443239" cy="416300"/>
          </a:xfrm>
          <a:prstGeom prst="rect">
            <a:avLst/>
          </a:prstGeom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CA8F8E6B-4A8F-42AA-9C46-5B01D8D1E747}"/>
              </a:ext>
            </a:extLst>
          </p:cNvPr>
          <p:cNvSpPr/>
          <p:nvPr/>
        </p:nvSpPr>
        <p:spPr>
          <a:xfrm>
            <a:off x="1038119" y="3022835"/>
            <a:ext cx="7090125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>
                <a:latin typeface="Arial Narrow" panose="020B0606020202030204" pitchFamily="34" charset="0"/>
              </a:rPr>
              <a:t>Достигнутые коммерческие скорости, по типам скважин</a:t>
            </a:r>
            <a:r>
              <a:rPr lang="ru-RU" sz="2000" b="1" dirty="0">
                <a:latin typeface="Arial Narrow" panose="020B0606020202030204" pitchFamily="34" charset="0"/>
              </a:rPr>
              <a:t>, м/</a:t>
            </a:r>
            <a:r>
              <a:rPr lang="ru-RU" sz="2000" b="1" dirty="0" err="1">
                <a:latin typeface="Arial Narrow" panose="020B0606020202030204" pitchFamily="34" charset="0"/>
              </a:rPr>
              <a:t>ст</a:t>
            </a:r>
            <a:r>
              <a:rPr lang="ru-RU" sz="2000" b="1" dirty="0">
                <a:latin typeface="Arial Narrow" panose="020B0606020202030204" pitchFamily="34" charset="0"/>
              </a:rPr>
              <a:t>*мес</a:t>
            </a:r>
            <a:r>
              <a:rPr lang="ru-RU" sz="2000" dirty="0">
                <a:latin typeface="Arial Narrow" panose="020B0606020202030204" pitchFamily="34" charset="0"/>
              </a:rPr>
              <a:t>.:</a:t>
            </a:r>
          </a:p>
          <a:p>
            <a:pPr algn="just"/>
            <a:endParaRPr lang="ru-RU" sz="2000" dirty="0">
              <a:latin typeface="Arial Narrow" panose="020B0606020202030204" pitchFamily="34" charset="0"/>
            </a:endParaRPr>
          </a:p>
          <a:p>
            <a:pPr marL="342900" indent="-342900" algn="just">
              <a:buFontTx/>
              <a:buChar char="-"/>
            </a:pPr>
            <a:r>
              <a:rPr lang="ru-RU" sz="2000" dirty="0">
                <a:latin typeface="Arial Narrow" panose="020B0606020202030204" pitchFamily="34" charset="0"/>
              </a:rPr>
              <a:t>Наклонно-направленные </a:t>
            </a:r>
          </a:p>
          <a:p>
            <a:pPr algn="just"/>
            <a:r>
              <a:rPr lang="ru-RU" sz="2000" dirty="0">
                <a:latin typeface="Arial Narrow" panose="020B0606020202030204" pitchFamily="34" charset="0"/>
              </a:rPr>
              <a:t>с горизонтальным окончанием                                         </a:t>
            </a:r>
            <a:r>
              <a:rPr lang="ru-RU" sz="2000" dirty="0">
                <a:solidFill>
                  <a:srgbClr val="FF0000"/>
                </a:solidFill>
                <a:latin typeface="Arial Narrow" panose="020B0606020202030204" pitchFamily="34" charset="0"/>
              </a:rPr>
              <a:t>– </a:t>
            </a:r>
            <a:r>
              <a:rPr lang="ru-RU" sz="2000" b="1" dirty="0">
                <a:solidFill>
                  <a:srgbClr val="FF0000"/>
                </a:solidFill>
                <a:latin typeface="Arial Narrow" panose="020B0606020202030204" pitchFamily="34" charset="0"/>
              </a:rPr>
              <a:t>6 500</a:t>
            </a:r>
          </a:p>
          <a:p>
            <a:pPr algn="just"/>
            <a:endParaRPr lang="ru-RU" sz="2000" b="1" dirty="0">
              <a:latin typeface="Arial Narrow" panose="020B0606020202030204" pitchFamily="34" charset="0"/>
            </a:endParaRPr>
          </a:p>
          <a:p>
            <a:pPr marL="342900" indent="-342900" algn="just">
              <a:buFontTx/>
              <a:buChar char="-"/>
            </a:pPr>
            <a:r>
              <a:rPr lang="ru-RU" sz="2000" dirty="0">
                <a:latin typeface="Arial Narrow" panose="020B0606020202030204" pitchFamily="34" charset="0"/>
              </a:rPr>
              <a:t>Наклонно-направленные </a:t>
            </a:r>
          </a:p>
          <a:p>
            <a:pPr algn="just"/>
            <a:r>
              <a:rPr lang="ru-RU" sz="2000" dirty="0">
                <a:latin typeface="Arial Narrow" panose="020B0606020202030204" pitchFamily="34" charset="0"/>
              </a:rPr>
              <a:t>с горизонтальным окончанием с пилотным стволом     </a:t>
            </a:r>
            <a:r>
              <a:rPr lang="ru-RU" sz="2000" dirty="0">
                <a:solidFill>
                  <a:srgbClr val="FF0000"/>
                </a:solidFill>
                <a:latin typeface="Arial Narrow" panose="020B0606020202030204" pitchFamily="34" charset="0"/>
              </a:rPr>
              <a:t>– </a:t>
            </a:r>
            <a:r>
              <a:rPr lang="ru-RU" sz="2000" b="1" dirty="0">
                <a:solidFill>
                  <a:srgbClr val="FF0000"/>
                </a:solidFill>
                <a:latin typeface="Arial Narrow" panose="020B0606020202030204" pitchFamily="34" charset="0"/>
              </a:rPr>
              <a:t>4 500</a:t>
            </a:r>
          </a:p>
          <a:p>
            <a:pPr algn="just"/>
            <a:endParaRPr lang="ru-RU" sz="2000" b="1" dirty="0">
              <a:latin typeface="Arial Narrow" panose="020B0606020202030204" pitchFamily="34" charset="0"/>
            </a:endParaRPr>
          </a:p>
          <a:p>
            <a:pPr marL="342900" indent="-342900" algn="just">
              <a:buFontTx/>
              <a:buChar char="-"/>
            </a:pPr>
            <a:r>
              <a:rPr lang="ru-RU" sz="2000" dirty="0">
                <a:latin typeface="Arial Narrow" panose="020B0606020202030204" pitchFamily="34" charset="0"/>
              </a:rPr>
              <a:t>Двух колонной конструкции </a:t>
            </a:r>
          </a:p>
          <a:p>
            <a:pPr algn="just"/>
            <a:r>
              <a:rPr lang="ru-RU" sz="2000" dirty="0">
                <a:latin typeface="Arial Narrow" panose="020B0606020202030204" pitchFamily="34" charset="0"/>
              </a:rPr>
              <a:t>с комбинированной эксплуатационной колонной           </a:t>
            </a:r>
            <a:r>
              <a:rPr lang="ru-RU" sz="2000" dirty="0">
                <a:solidFill>
                  <a:srgbClr val="FF0000"/>
                </a:solidFill>
                <a:latin typeface="Arial Narrow" panose="020B0606020202030204" pitchFamily="34" charset="0"/>
              </a:rPr>
              <a:t>– </a:t>
            </a:r>
            <a:r>
              <a:rPr lang="ru-RU" sz="2000" b="1" dirty="0">
                <a:solidFill>
                  <a:srgbClr val="FF0000"/>
                </a:solidFill>
                <a:latin typeface="Arial Narrow" panose="020B0606020202030204" pitchFamily="34" charset="0"/>
              </a:rPr>
              <a:t>3 500</a:t>
            </a:r>
          </a:p>
        </p:txBody>
      </p:sp>
    </p:spTree>
    <p:extLst>
      <p:ext uri="{BB962C8B-B14F-4D97-AF65-F5344CB8AC3E}">
        <p14:creationId xmlns:p14="http://schemas.microsoft.com/office/powerpoint/2010/main" val="25605403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1126980-594C-4059-8A6E-D588209C671F}"/>
              </a:ext>
            </a:extLst>
          </p:cNvPr>
          <p:cNvSpPr txBox="1"/>
          <p:nvPr/>
        </p:nvSpPr>
        <p:spPr>
          <a:xfrm>
            <a:off x="334963" y="201613"/>
            <a:ext cx="7200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latin typeface="Arial Narrow" panose="020B0606020202030204" pitchFamily="34" charset="0"/>
              </a:rPr>
              <a:t>Производственные показатели</a:t>
            </a:r>
          </a:p>
        </p:txBody>
      </p:sp>
      <p:pic>
        <p:nvPicPr>
          <p:cNvPr id="225" name="Рисунок 224">
            <a:extLst>
              <a:ext uri="{FF2B5EF4-FFF2-40B4-BE49-F238E27FC236}">
                <a16:creationId xmlns:a16="http://schemas.microsoft.com/office/drawing/2014/main" id="{CA47F881-434A-4AF3-92DD-A3F7857F9FD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-6995" r="80065"/>
          <a:stretch/>
        </p:blipFill>
        <p:spPr>
          <a:xfrm>
            <a:off x="11049684" y="120313"/>
            <a:ext cx="816813" cy="727631"/>
          </a:xfrm>
          <a:prstGeom prst="rect">
            <a:avLst/>
          </a:prstGeom>
        </p:spPr>
      </p:pic>
      <p:graphicFrame>
        <p:nvGraphicFramePr>
          <p:cNvPr id="7" name="Таблица 6">
            <a:extLst>
              <a:ext uri="{FF2B5EF4-FFF2-40B4-BE49-F238E27FC236}">
                <a16:creationId xmlns:a16="http://schemas.microsoft.com/office/drawing/2014/main" id="{1B43B7C8-8762-464E-B0BF-3025829C21C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96032690"/>
              </p:ext>
            </p:extLst>
          </p:nvPr>
        </p:nvGraphicFramePr>
        <p:xfrm>
          <a:off x="325503" y="3387415"/>
          <a:ext cx="11522078" cy="2499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51405">
                  <a:extLst>
                    <a:ext uri="{9D8B030D-6E8A-4147-A177-3AD203B41FA5}">
                      <a16:colId xmlns:a16="http://schemas.microsoft.com/office/drawing/2014/main" val="112965552"/>
                    </a:ext>
                  </a:extLst>
                </a:gridCol>
                <a:gridCol w="620821">
                  <a:extLst>
                    <a:ext uri="{9D8B030D-6E8A-4147-A177-3AD203B41FA5}">
                      <a16:colId xmlns:a16="http://schemas.microsoft.com/office/drawing/2014/main" val="1478750024"/>
                    </a:ext>
                  </a:extLst>
                </a:gridCol>
                <a:gridCol w="620821">
                  <a:extLst>
                    <a:ext uri="{9D8B030D-6E8A-4147-A177-3AD203B41FA5}">
                      <a16:colId xmlns:a16="http://schemas.microsoft.com/office/drawing/2014/main" val="598272702"/>
                    </a:ext>
                  </a:extLst>
                </a:gridCol>
                <a:gridCol w="620821">
                  <a:extLst>
                    <a:ext uri="{9D8B030D-6E8A-4147-A177-3AD203B41FA5}">
                      <a16:colId xmlns:a16="http://schemas.microsoft.com/office/drawing/2014/main" val="2137631321"/>
                    </a:ext>
                  </a:extLst>
                </a:gridCol>
                <a:gridCol w="620821">
                  <a:extLst>
                    <a:ext uri="{9D8B030D-6E8A-4147-A177-3AD203B41FA5}">
                      <a16:colId xmlns:a16="http://schemas.microsoft.com/office/drawing/2014/main" val="716127586"/>
                    </a:ext>
                  </a:extLst>
                </a:gridCol>
                <a:gridCol w="620821">
                  <a:extLst>
                    <a:ext uri="{9D8B030D-6E8A-4147-A177-3AD203B41FA5}">
                      <a16:colId xmlns:a16="http://schemas.microsoft.com/office/drawing/2014/main" val="3259770733"/>
                    </a:ext>
                  </a:extLst>
                </a:gridCol>
                <a:gridCol w="620821">
                  <a:extLst>
                    <a:ext uri="{9D8B030D-6E8A-4147-A177-3AD203B41FA5}">
                      <a16:colId xmlns:a16="http://schemas.microsoft.com/office/drawing/2014/main" val="4041730135"/>
                    </a:ext>
                  </a:extLst>
                </a:gridCol>
                <a:gridCol w="620821">
                  <a:extLst>
                    <a:ext uri="{9D8B030D-6E8A-4147-A177-3AD203B41FA5}">
                      <a16:colId xmlns:a16="http://schemas.microsoft.com/office/drawing/2014/main" val="2615793751"/>
                    </a:ext>
                  </a:extLst>
                </a:gridCol>
                <a:gridCol w="620821">
                  <a:extLst>
                    <a:ext uri="{9D8B030D-6E8A-4147-A177-3AD203B41FA5}">
                      <a16:colId xmlns:a16="http://schemas.microsoft.com/office/drawing/2014/main" val="4007628000"/>
                    </a:ext>
                  </a:extLst>
                </a:gridCol>
                <a:gridCol w="620821">
                  <a:extLst>
                    <a:ext uri="{9D8B030D-6E8A-4147-A177-3AD203B41FA5}">
                      <a16:colId xmlns:a16="http://schemas.microsoft.com/office/drawing/2014/main" val="1386658638"/>
                    </a:ext>
                  </a:extLst>
                </a:gridCol>
                <a:gridCol w="620821">
                  <a:extLst>
                    <a:ext uri="{9D8B030D-6E8A-4147-A177-3AD203B41FA5}">
                      <a16:colId xmlns:a16="http://schemas.microsoft.com/office/drawing/2014/main" val="1977694816"/>
                    </a:ext>
                  </a:extLst>
                </a:gridCol>
                <a:gridCol w="620821">
                  <a:extLst>
                    <a:ext uri="{9D8B030D-6E8A-4147-A177-3AD203B41FA5}">
                      <a16:colId xmlns:a16="http://schemas.microsoft.com/office/drawing/2014/main" val="3647999381"/>
                    </a:ext>
                  </a:extLst>
                </a:gridCol>
                <a:gridCol w="620821">
                  <a:extLst>
                    <a:ext uri="{9D8B030D-6E8A-4147-A177-3AD203B41FA5}">
                      <a16:colId xmlns:a16="http://schemas.microsoft.com/office/drawing/2014/main" val="2589289760"/>
                    </a:ext>
                  </a:extLst>
                </a:gridCol>
                <a:gridCol w="620821">
                  <a:extLst>
                    <a:ext uri="{9D8B030D-6E8A-4147-A177-3AD203B41FA5}">
                      <a16:colId xmlns:a16="http://schemas.microsoft.com/office/drawing/2014/main" val="309227973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Заказчик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8F0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2011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8F0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2012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8F0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2013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8F0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2014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8F0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2015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8F0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2016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8F0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2017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8F0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2018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8F0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2019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8F0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2020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8F0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2021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8F0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2022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8F0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2023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8F0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718666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ru-RU" sz="1200" b="1" dirty="0">
                          <a:latin typeface="Arial Narrow" panose="020B0606020202030204" pitchFamily="34" charset="0"/>
                        </a:rPr>
                        <a:t>ОАО «НАК «Аки-</a:t>
                      </a:r>
                      <a:r>
                        <a:rPr lang="ru-RU" sz="1200" b="1" dirty="0" err="1">
                          <a:latin typeface="Arial Narrow" panose="020B0606020202030204" pitchFamily="34" charset="0"/>
                        </a:rPr>
                        <a:t>Отыр</a:t>
                      </a:r>
                      <a:r>
                        <a:rPr lang="ru-RU" sz="1200" b="1" dirty="0">
                          <a:latin typeface="Arial Narrow" panose="020B0606020202030204" pitchFamily="34" charset="0"/>
                        </a:rPr>
                        <a:t>» / ПАО «НК «</a:t>
                      </a:r>
                      <a:r>
                        <a:rPr lang="ru-RU" sz="1200" b="1" dirty="0" err="1">
                          <a:latin typeface="Arial Narrow" panose="020B0606020202030204" pitchFamily="34" charset="0"/>
                        </a:rPr>
                        <a:t>РуссНефть</a:t>
                      </a:r>
                      <a:r>
                        <a:rPr lang="ru-RU" sz="1200" b="1" dirty="0">
                          <a:latin typeface="Arial Narrow" panose="020B0606020202030204" pitchFamily="34" charset="0"/>
                        </a:rPr>
                        <a:t>»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50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50" dirty="0">
                          <a:latin typeface="Arial Narrow" panose="020B0606020202030204" pitchFamily="34" charset="0"/>
                        </a:rPr>
                        <a:t>82 104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50" dirty="0">
                          <a:latin typeface="Arial Narrow" panose="020B0606020202030204" pitchFamily="34" charset="0"/>
                        </a:rPr>
                        <a:t>117 354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50" dirty="0">
                          <a:latin typeface="Arial Narrow" panose="020B0606020202030204" pitchFamily="34" charset="0"/>
                        </a:rPr>
                        <a:t>106 581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50" dirty="0">
                          <a:latin typeface="Arial Narrow" panose="020B0606020202030204" pitchFamily="34" charset="0"/>
                        </a:rPr>
                        <a:t>23 630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50" dirty="0">
                          <a:latin typeface="Arial Narrow" panose="020B0606020202030204" pitchFamily="34" charset="0"/>
                        </a:rPr>
                        <a:t>88 668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50" dirty="0">
                          <a:latin typeface="Arial Narrow" panose="020B0606020202030204" pitchFamily="34" charset="0"/>
                        </a:rPr>
                        <a:t>28 997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50" dirty="0">
                          <a:latin typeface="Arial Narrow" panose="020B0606020202030204" pitchFamily="34" charset="0"/>
                        </a:rPr>
                        <a:t>60 290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50" dirty="0">
                          <a:latin typeface="Arial Narrow" panose="020B0606020202030204" pitchFamily="34" charset="0"/>
                        </a:rPr>
                        <a:t>95 846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50" dirty="0">
                          <a:latin typeface="Arial Narrow" panose="020B0606020202030204" pitchFamily="34" charset="0"/>
                        </a:rPr>
                        <a:t>95 462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50" dirty="0">
                          <a:latin typeface="Arial Narrow" panose="020B0606020202030204" pitchFamily="34" charset="0"/>
                        </a:rPr>
                        <a:t>124 902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50" dirty="0">
                          <a:latin typeface="Arial Narrow" panose="020B0606020202030204" pitchFamily="34" charset="0"/>
                        </a:rPr>
                        <a:t>39 785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50" dirty="0">
                          <a:latin typeface="Arial Narrow" panose="020B0606020202030204" pitchFamily="34" charset="0"/>
                        </a:rPr>
                        <a:t>11 111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333577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ru-RU" sz="1200" b="1" dirty="0">
                          <a:latin typeface="Arial Narrow" panose="020B0606020202030204" pitchFamily="34" charset="0"/>
                        </a:rPr>
                        <a:t>ОАО «</a:t>
                      </a:r>
                      <a:r>
                        <a:rPr lang="ru-RU" sz="1200" b="1" dirty="0" err="1">
                          <a:latin typeface="Arial Narrow" panose="020B0606020202030204" pitchFamily="34" charset="0"/>
                        </a:rPr>
                        <a:t>Варьеганнефть</a:t>
                      </a:r>
                      <a:r>
                        <a:rPr lang="ru-RU" sz="1200" b="1" dirty="0">
                          <a:latin typeface="Arial Narrow" panose="020B0606020202030204" pitchFamily="34" charset="0"/>
                        </a:rPr>
                        <a:t>» » / ПАО «НК «</a:t>
                      </a:r>
                      <a:r>
                        <a:rPr lang="ru-RU" sz="1200" b="1" dirty="0" err="1">
                          <a:latin typeface="Arial Narrow" panose="020B0606020202030204" pitchFamily="34" charset="0"/>
                        </a:rPr>
                        <a:t>РуссНефть</a:t>
                      </a:r>
                      <a:r>
                        <a:rPr lang="ru-RU" sz="1200" b="1" dirty="0">
                          <a:latin typeface="Arial Narrow" panose="020B0606020202030204" pitchFamily="34" charset="0"/>
                        </a:rPr>
                        <a:t>»</a:t>
                      </a:r>
                      <a:endParaRPr lang="ru-RU" sz="1200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50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50" dirty="0">
                          <a:latin typeface="Arial Narrow" panose="020B0606020202030204" pitchFamily="34" charset="0"/>
                        </a:rPr>
                        <a:t>63 236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50" dirty="0">
                          <a:latin typeface="Arial Narrow" panose="020B0606020202030204" pitchFamily="34" charset="0"/>
                        </a:rPr>
                        <a:t>59 286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50" dirty="0">
                          <a:latin typeface="Arial Narrow" panose="020B0606020202030204" pitchFamily="34" charset="0"/>
                        </a:rPr>
                        <a:t>33 682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50" dirty="0">
                          <a:latin typeface="Arial Narrow" panose="020B0606020202030204" pitchFamily="34" charset="0"/>
                        </a:rPr>
                        <a:t>47 654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50" dirty="0">
                          <a:latin typeface="Arial Narrow" panose="020B0606020202030204" pitchFamily="34" charset="0"/>
                        </a:rPr>
                        <a:t>101 628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50" dirty="0">
                          <a:latin typeface="Arial Narrow" panose="020B0606020202030204" pitchFamily="34" charset="0"/>
                        </a:rPr>
                        <a:t>223 749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50" dirty="0">
                          <a:latin typeface="Arial Narrow" panose="020B0606020202030204" pitchFamily="34" charset="0"/>
                        </a:rPr>
                        <a:t>182 957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50" dirty="0">
                          <a:latin typeface="Arial Narrow" panose="020B0606020202030204" pitchFamily="34" charset="0"/>
                        </a:rPr>
                        <a:t>169 399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50" dirty="0">
                          <a:latin typeface="Arial Narrow" panose="020B0606020202030204" pitchFamily="34" charset="0"/>
                        </a:rPr>
                        <a:t>31 577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50" dirty="0">
                          <a:latin typeface="Arial Narrow" panose="020B0606020202030204" pitchFamily="34" charset="0"/>
                        </a:rPr>
                        <a:t>54 919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50" dirty="0">
                          <a:latin typeface="Arial Narrow" panose="020B0606020202030204" pitchFamily="34" charset="0"/>
                        </a:rPr>
                        <a:t>36 972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50" dirty="0">
                          <a:latin typeface="Arial Narrow" panose="020B0606020202030204" pitchFamily="34" charset="0"/>
                        </a:rPr>
                        <a:t>41 673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56198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200" b="1" kern="1200" dirty="0">
                          <a:solidFill>
                            <a:schemeClr val="dk1"/>
                          </a:solidFill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ООО «</a:t>
                      </a:r>
                      <a:r>
                        <a:rPr lang="ru-RU" sz="1200" b="1" kern="1200" dirty="0" err="1">
                          <a:solidFill>
                            <a:schemeClr val="dk1"/>
                          </a:solidFill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КанБайкал</a:t>
                      </a:r>
                      <a:r>
                        <a:rPr lang="ru-RU" sz="1200" b="1" kern="1200" dirty="0">
                          <a:solidFill>
                            <a:schemeClr val="dk1"/>
                          </a:solidFill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»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50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50" dirty="0">
                          <a:latin typeface="Arial Narrow" panose="020B0606020202030204" pitchFamily="34" charset="0"/>
                        </a:rPr>
                        <a:t>20 597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50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50" dirty="0">
                          <a:latin typeface="Arial Narrow" panose="020B0606020202030204" pitchFamily="34" charset="0"/>
                        </a:rPr>
                        <a:t>40 213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50" dirty="0">
                          <a:latin typeface="Arial Narrow" panose="020B0606020202030204" pitchFamily="34" charset="0"/>
                        </a:rPr>
                        <a:t>72 806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50" dirty="0">
                          <a:latin typeface="Arial Narrow" panose="020B0606020202030204" pitchFamily="34" charset="0"/>
                        </a:rPr>
                        <a:t>110 751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50" dirty="0">
                          <a:latin typeface="Arial Narrow" panose="020B0606020202030204" pitchFamily="34" charset="0"/>
                        </a:rPr>
                        <a:t>82 235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50" dirty="0">
                          <a:latin typeface="Arial Narrow" panose="020B0606020202030204" pitchFamily="34" charset="0"/>
                        </a:rPr>
                        <a:t>106 989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50" dirty="0">
                          <a:latin typeface="Arial Narrow" panose="020B0606020202030204" pitchFamily="34" charset="0"/>
                        </a:rPr>
                        <a:t>187 659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50" dirty="0">
                          <a:latin typeface="Arial Narrow" panose="020B0606020202030204" pitchFamily="34" charset="0"/>
                        </a:rPr>
                        <a:t>111 772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50" dirty="0">
                          <a:latin typeface="Arial Narrow" panose="020B0606020202030204" pitchFamily="34" charset="0"/>
                        </a:rPr>
                        <a:t>159 369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50" dirty="0">
                          <a:latin typeface="Arial Narrow" panose="020B0606020202030204" pitchFamily="34" charset="0"/>
                        </a:rPr>
                        <a:t>263 110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50" dirty="0">
                          <a:latin typeface="Arial Narrow" panose="020B0606020202030204" pitchFamily="34" charset="0"/>
                        </a:rPr>
                        <a:t>162 926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32936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200" b="1" kern="1200" dirty="0">
                          <a:solidFill>
                            <a:schemeClr val="dk1"/>
                          </a:solidFill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ОАО  ПИТ «</a:t>
                      </a:r>
                      <a:r>
                        <a:rPr lang="ru-RU" sz="1200" b="1" kern="1200" dirty="0" err="1">
                          <a:solidFill>
                            <a:schemeClr val="dk1"/>
                          </a:solidFill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Сибиинтек</a:t>
                      </a:r>
                      <a:r>
                        <a:rPr lang="ru-RU" sz="1200" b="1" kern="1200" dirty="0">
                          <a:solidFill>
                            <a:schemeClr val="dk1"/>
                          </a:solidFill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»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50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50" dirty="0">
                          <a:latin typeface="Arial Narrow" panose="020B0606020202030204" pitchFamily="34" charset="0"/>
                        </a:rPr>
                        <a:t>14 306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50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50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50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50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50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50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50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50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50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50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50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381022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200" b="1" kern="1200" dirty="0">
                          <a:solidFill>
                            <a:schemeClr val="dk1"/>
                          </a:solidFill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ООО «ЛУКОЙЛ-Коми»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50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50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50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50" dirty="0">
                          <a:latin typeface="Arial Narrow" panose="020B0606020202030204" pitchFamily="34" charset="0"/>
                        </a:rPr>
                        <a:t>9 663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5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5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50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50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50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50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50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50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50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600827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ru-RU" sz="1200" b="1" dirty="0">
                          <a:latin typeface="Arial Narrow" panose="020B0606020202030204" pitchFamily="34" charset="0"/>
                        </a:rPr>
                        <a:t>ООО «</a:t>
                      </a:r>
                      <a:r>
                        <a:rPr lang="ru-RU" sz="1200" b="1" dirty="0" err="1">
                          <a:latin typeface="Arial Narrow" panose="020B0606020202030204" pitchFamily="34" charset="0"/>
                        </a:rPr>
                        <a:t>Матюшинская</a:t>
                      </a:r>
                      <a:r>
                        <a:rPr lang="ru-RU" sz="1200" b="1" dirty="0">
                          <a:latin typeface="Arial Narrow" panose="020B0606020202030204" pitchFamily="34" charset="0"/>
                        </a:rPr>
                        <a:t> вертикаль»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50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5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5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50" dirty="0">
                          <a:latin typeface="Arial Narrow" panose="020B0606020202030204" pitchFamily="34" charset="0"/>
                        </a:rPr>
                        <a:t>6 742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5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5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5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50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50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50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50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50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50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436286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ru-RU" sz="1200" b="1" dirty="0">
                          <a:latin typeface="Arial Narrow" panose="020B0606020202030204" pitchFamily="34" charset="0"/>
                        </a:rPr>
                        <a:t>ООО «РН-Бурение»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8F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50" dirty="0">
                          <a:latin typeface="Arial Narrow" panose="020B0606020202030204" pitchFamily="34" charset="0"/>
                        </a:rPr>
                        <a:t>165 791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8F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50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8F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50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8F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50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8F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5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8F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5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8F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5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8F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5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8F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50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8F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50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8F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50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8F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50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8F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50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8F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514081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r"/>
                      <a:r>
                        <a:rPr lang="ru-RU" sz="1200" b="1" dirty="0">
                          <a:latin typeface="Arial Narrow" panose="020B0606020202030204" pitchFamily="34" charset="0"/>
                        </a:rPr>
                        <a:t>ИТОГО: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8F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50" b="1" dirty="0">
                          <a:latin typeface="Arial Narrow" panose="020B0606020202030204" pitchFamily="34" charset="0"/>
                        </a:rPr>
                        <a:t>165 791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8F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50" b="1" dirty="0">
                          <a:latin typeface="Arial Narrow" panose="020B0606020202030204" pitchFamily="34" charset="0"/>
                        </a:rPr>
                        <a:t>180 243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8F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50" b="1" dirty="0">
                          <a:latin typeface="Arial Narrow" panose="020B0606020202030204" pitchFamily="34" charset="0"/>
                        </a:rPr>
                        <a:t>176 640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8F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50" b="1" dirty="0">
                          <a:latin typeface="Arial Narrow" panose="020B0606020202030204" pitchFamily="34" charset="0"/>
                        </a:rPr>
                        <a:t>196 881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8F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50" b="1" dirty="0">
                          <a:latin typeface="Arial Narrow" panose="020B0606020202030204" pitchFamily="34" charset="0"/>
                        </a:rPr>
                        <a:t>144 090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8F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50" b="1" dirty="0">
                          <a:latin typeface="Arial Narrow" panose="020B0606020202030204" pitchFamily="34" charset="0"/>
                        </a:rPr>
                        <a:t>301 047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8F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50" b="1" dirty="0">
                          <a:latin typeface="Arial Narrow" panose="020B0606020202030204" pitchFamily="34" charset="0"/>
                        </a:rPr>
                        <a:t>337 981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8F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50" b="1" dirty="0">
                          <a:latin typeface="Arial Narrow" panose="020B0606020202030204" pitchFamily="34" charset="0"/>
                        </a:rPr>
                        <a:t>350 236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8F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50" b="1" dirty="0">
                          <a:latin typeface="Arial Narrow" panose="020B0606020202030204" pitchFamily="34" charset="0"/>
                        </a:rPr>
                        <a:t>452 904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8F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50" b="1" dirty="0">
                          <a:latin typeface="Arial Narrow" panose="020B0606020202030204" pitchFamily="34" charset="0"/>
                        </a:rPr>
                        <a:t>238 811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8F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50" b="1" dirty="0">
                          <a:latin typeface="Arial Narrow" panose="020B0606020202030204" pitchFamily="34" charset="0"/>
                        </a:rPr>
                        <a:t>339 190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8F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50" b="1" dirty="0">
                          <a:latin typeface="Arial Narrow" panose="020B0606020202030204" pitchFamily="34" charset="0"/>
                        </a:rPr>
                        <a:t>339 867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8F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50" b="1" dirty="0">
                          <a:latin typeface="Arial Narrow" panose="020B0606020202030204" pitchFamily="34" charset="0"/>
                        </a:rPr>
                        <a:t>215 710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8F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93904194"/>
                  </a:ext>
                </a:extLst>
              </a:tr>
            </a:tbl>
          </a:graphicData>
        </a:graphic>
      </p:graphicFrame>
      <p:graphicFrame>
        <p:nvGraphicFramePr>
          <p:cNvPr id="16" name="Диаграмма 15">
            <a:extLst>
              <a:ext uri="{FF2B5EF4-FFF2-40B4-BE49-F238E27FC236}">
                <a16:creationId xmlns:a16="http://schemas.microsoft.com/office/drawing/2014/main" id="{92AB31E7-9573-4548-B703-AEB1E515ED0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74106571"/>
              </p:ext>
            </p:extLst>
          </p:nvPr>
        </p:nvGraphicFramePr>
        <p:xfrm>
          <a:off x="334963" y="920009"/>
          <a:ext cx="11512618" cy="24359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4" name="Прямоугольник: скругленные противолежащие углы 10">
            <a:extLst>
              <a:ext uri="{FF2B5EF4-FFF2-40B4-BE49-F238E27FC236}">
                <a16:creationId xmlns:a16="http://schemas.microsoft.com/office/drawing/2014/main" id="{13C794FB-89CB-4735-9F5A-9DC7B14B7B6B}"/>
              </a:ext>
            </a:extLst>
          </p:cNvPr>
          <p:cNvSpPr/>
          <p:nvPr/>
        </p:nvSpPr>
        <p:spPr>
          <a:xfrm>
            <a:off x="8975726" y="5943600"/>
            <a:ext cx="3227926" cy="923600"/>
          </a:xfrm>
          <a:custGeom>
            <a:avLst/>
            <a:gdLst>
              <a:gd name="connsiteX0" fmla="*/ 368302 w 3216275"/>
              <a:gd name="connsiteY0" fmla="*/ 0 h 914400"/>
              <a:gd name="connsiteX1" fmla="*/ 3216275 w 3216275"/>
              <a:gd name="connsiteY1" fmla="*/ 0 h 914400"/>
              <a:gd name="connsiteX2" fmla="*/ 3216275 w 3216275"/>
              <a:gd name="connsiteY2" fmla="*/ 0 h 914400"/>
              <a:gd name="connsiteX3" fmla="*/ 3216275 w 3216275"/>
              <a:gd name="connsiteY3" fmla="*/ 546098 h 914400"/>
              <a:gd name="connsiteX4" fmla="*/ 2847973 w 3216275"/>
              <a:gd name="connsiteY4" fmla="*/ 914400 h 914400"/>
              <a:gd name="connsiteX5" fmla="*/ 0 w 3216275"/>
              <a:gd name="connsiteY5" fmla="*/ 914400 h 914400"/>
              <a:gd name="connsiteX6" fmla="*/ 0 w 3216275"/>
              <a:gd name="connsiteY6" fmla="*/ 914400 h 914400"/>
              <a:gd name="connsiteX7" fmla="*/ 0 w 3216275"/>
              <a:gd name="connsiteY7" fmla="*/ 368302 h 914400"/>
              <a:gd name="connsiteX8" fmla="*/ 368302 w 3216275"/>
              <a:gd name="connsiteY8" fmla="*/ 0 h 914400"/>
              <a:gd name="connsiteX0" fmla="*/ 368302 w 3220603"/>
              <a:gd name="connsiteY0" fmla="*/ 0 h 923544"/>
              <a:gd name="connsiteX1" fmla="*/ 3216275 w 3220603"/>
              <a:gd name="connsiteY1" fmla="*/ 0 h 923544"/>
              <a:gd name="connsiteX2" fmla="*/ 3216275 w 3220603"/>
              <a:gd name="connsiteY2" fmla="*/ 0 h 923544"/>
              <a:gd name="connsiteX3" fmla="*/ 3216275 w 3220603"/>
              <a:gd name="connsiteY3" fmla="*/ 546098 h 923544"/>
              <a:gd name="connsiteX4" fmla="*/ 3058285 w 3220603"/>
              <a:gd name="connsiteY4" fmla="*/ 923544 h 923544"/>
              <a:gd name="connsiteX5" fmla="*/ 0 w 3220603"/>
              <a:gd name="connsiteY5" fmla="*/ 914400 h 923544"/>
              <a:gd name="connsiteX6" fmla="*/ 0 w 3220603"/>
              <a:gd name="connsiteY6" fmla="*/ 914400 h 923544"/>
              <a:gd name="connsiteX7" fmla="*/ 0 w 3220603"/>
              <a:gd name="connsiteY7" fmla="*/ 368302 h 923544"/>
              <a:gd name="connsiteX8" fmla="*/ 368302 w 3220603"/>
              <a:gd name="connsiteY8" fmla="*/ 0 h 923544"/>
              <a:gd name="connsiteX0" fmla="*/ 368302 w 3227926"/>
              <a:gd name="connsiteY0" fmla="*/ 0 h 923600"/>
              <a:gd name="connsiteX1" fmla="*/ 3216275 w 3227926"/>
              <a:gd name="connsiteY1" fmla="*/ 0 h 923600"/>
              <a:gd name="connsiteX2" fmla="*/ 3216275 w 3227926"/>
              <a:gd name="connsiteY2" fmla="*/ 0 h 923600"/>
              <a:gd name="connsiteX3" fmla="*/ 3225419 w 3227926"/>
              <a:gd name="connsiteY3" fmla="*/ 728978 h 923600"/>
              <a:gd name="connsiteX4" fmla="*/ 3058285 w 3227926"/>
              <a:gd name="connsiteY4" fmla="*/ 923544 h 923600"/>
              <a:gd name="connsiteX5" fmla="*/ 0 w 3227926"/>
              <a:gd name="connsiteY5" fmla="*/ 914400 h 923600"/>
              <a:gd name="connsiteX6" fmla="*/ 0 w 3227926"/>
              <a:gd name="connsiteY6" fmla="*/ 914400 h 923600"/>
              <a:gd name="connsiteX7" fmla="*/ 0 w 3227926"/>
              <a:gd name="connsiteY7" fmla="*/ 368302 h 923600"/>
              <a:gd name="connsiteX8" fmla="*/ 368302 w 3227926"/>
              <a:gd name="connsiteY8" fmla="*/ 0 h 92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227926" h="923600">
                <a:moveTo>
                  <a:pt x="368302" y="0"/>
                </a:moveTo>
                <a:lnTo>
                  <a:pt x="3216275" y="0"/>
                </a:lnTo>
                <a:lnTo>
                  <a:pt x="3216275" y="0"/>
                </a:lnTo>
                <a:lnTo>
                  <a:pt x="3225419" y="728978"/>
                </a:lnTo>
                <a:cubicBezTo>
                  <a:pt x="3225419" y="932386"/>
                  <a:pt x="3261693" y="923544"/>
                  <a:pt x="3058285" y="923544"/>
                </a:cubicBezTo>
                <a:lnTo>
                  <a:pt x="0" y="914400"/>
                </a:lnTo>
                <a:lnTo>
                  <a:pt x="0" y="914400"/>
                </a:lnTo>
                <a:lnTo>
                  <a:pt x="0" y="368302"/>
                </a:lnTo>
                <a:cubicBezTo>
                  <a:pt x="0" y="164894"/>
                  <a:pt x="164894" y="0"/>
                  <a:pt x="368302" y="0"/>
                </a:cubicBezTo>
                <a:close/>
              </a:path>
            </a:pathLst>
          </a:custGeom>
          <a:gradFill flip="none" rotWithShape="1">
            <a:gsLst>
              <a:gs pos="100000">
                <a:srgbClr val="FF6E00"/>
              </a:gs>
              <a:gs pos="37000">
                <a:srgbClr val="FEAF00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AB941A3-A71E-45E8-8D9B-C915B0FEB0F8}"/>
              </a:ext>
            </a:extLst>
          </p:cNvPr>
          <p:cNvSpPr txBox="1"/>
          <p:nvPr/>
        </p:nvSpPr>
        <p:spPr>
          <a:xfrm>
            <a:off x="11460163" y="6295965"/>
            <a:ext cx="4191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latin typeface="Arial Narrow" panose="020B0606020202030204" pitchFamily="34" charset="0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7971674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1126980-594C-4059-8A6E-D588209C671F}"/>
              </a:ext>
            </a:extLst>
          </p:cNvPr>
          <p:cNvSpPr txBox="1"/>
          <p:nvPr/>
        </p:nvSpPr>
        <p:spPr>
          <a:xfrm>
            <a:off x="334963" y="201613"/>
            <a:ext cx="7200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latin typeface="Arial Narrow" panose="020B0606020202030204" pitchFamily="34" charset="0"/>
              </a:rPr>
              <a:t>Новые технологии</a:t>
            </a:r>
          </a:p>
        </p:txBody>
      </p:sp>
      <p:pic>
        <p:nvPicPr>
          <p:cNvPr id="225" name="Рисунок 224">
            <a:extLst>
              <a:ext uri="{FF2B5EF4-FFF2-40B4-BE49-F238E27FC236}">
                <a16:creationId xmlns:a16="http://schemas.microsoft.com/office/drawing/2014/main" id="{CA47F881-434A-4AF3-92DD-A3F7857F9FD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-6995" r="80065"/>
          <a:stretch/>
        </p:blipFill>
        <p:spPr>
          <a:xfrm>
            <a:off x="11049684" y="120313"/>
            <a:ext cx="816813" cy="727631"/>
          </a:xfrm>
          <a:prstGeom prst="rect">
            <a:avLst/>
          </a:prstGeom>
        </p:spPr>
      </p:pic>
      <p:sp>
        <p:nvSpPr>
          <p:cNvPr id="24" name="Прямоугольник: скругленные противолежащие углы 10">
            <a:extLst>
              <a:ext uri="{FF2B5EF4-FFF2-40B4-BE49-F238E27FC236}">
                <a16:creationId xmlns:a16="http://schemas.microsoft.com/office/drawing/2014/main" id="{13C794FB-89CB-4735-9F5A-9DC7B14B7B6B}"/>
              </a:ext>
            </a:extLst>
          </p:cNvPr>
          <p:cNvSpPr/>
          <p:nvPr/>
        </p:nvSpPr>
        <p:spPr>
          <a:xfrm>
            <a:off x="8975726" y="5943600"/>
            <a:ext cx="3227926" cy="923600"/>
          </a:xfrm>
          <a:custGeom>
            <a:avLst/>
            <a:gdLst>
              <a:gd name="connsiteX0" fmla="*/ 368302 w 3216275"/>
              <a:gd name="connsiteY0" fmla="*/ 0 h 914400"/>
              <a:gd name="connsiteX1" fmla="*/ 3216275 w 3216275"/>
              <a:gd name="connsiteY1" fmla="*/ 0 h 914400"/>
              <a:gd name="connsiteX2" fmla="*/ 3216275 w 3216275"/>
              <a:gd name="connsiteY2" fmla="*/ 0 h 914400"/>
              <a:gd name="connsiteX3" fmla="*/ 3216275 w 3216275"/>
              <a:gd name="connsiteY3" fmla="*/ 546098 h 914400"/>
              <a:gd name="connsiteX4" fmla="*/ 2847973 w 3216275"/>
              <a:gd name="connsiteY4" fmla="*/ 914400 h 914400"/>
              <a:gd name="connsiteX5" fmla="*/ 0 w 3216275"/>
              <a:gd name="connsiteY5" fmla="*/ 914400 h 914400"/>
              <a:gd name="connsiteX6" fmla="*/ 0 w 3216275"/>
              <a:gd name="connsiteY6" fmla="*/ 914400 h 914400"/>
              <a:gd name="connsiteX7" fmla="*/ 0 w 3216275"/>
              <a:gd name="connsiteY7" fmla="*/ 368302 h 914400"/>
              <a:gd name="connsiteX8" fmla="*/ 368302 w 3216275"/>
              <a:gd name="connsiteY8" fmla="*/ 0 h 914400"/>
              <a:gd name="connsiteX0" fmla="*/ 368302 w 3220603"/>
              <a:gd name="connsiteY0" fmla="*/ 0 h 923544"/>
              <a:gd name="connsiteX1" fmla="*/ 3216275 w 3220603"/>
              <a:gd name="connsiteY1" fmla="*/ 0 h 923544"/>
              <a:gd name="connsiteX2" fmla="*/ 3216275 w 3220603"/>
              <a:gd name="connsiteY2" fmla="*/ 0 h 923544"/>
              <a:gd name="connsiteX3" fmla="*/ 3216275 w 3220603"/>
              <a:gd name="connsiteY3" fmla="*/ 546098 h 923544"/>
              <a:gd name="connsiteX4" fmla="*/ 3058285 w 3220603"/>
              <a:gd name="connsiteY4" fmla="*/ 923544 h 923544"/>
              <a:gd name="connsiteX5" fmla="*/ 0 w 3220603"/>
              <a:gd name="connsiteY5" fmla="*/ 914400 h 923544"/>
              <a:gd name="connsiteX6" fmla="*/ 0 w 3220603"/>
              <a:gd name="connsiteY6" fmla="*/ 914400 h 923544"/>
              <a:gd name="connsiteX7" fmla="*/ 0 w 3220603"/>
              <a:gd name="connsiteY7" fmla="*/ 368302 h 923544"/>
              <a:gd name="connsiteX8" fmla="*/ 368302 w 3220603"/>
              <a:gd name="connsiteY8" fmla="*/ 0 h 923544"/>
              <a:gd name="connsiteX0" fmla="*/ 368302 w 3227926"/>
              <a:gd name="connsiteY0" fmla="*/ 0 h 923600"/>
              <a:gd name="connsiteX1" fmla="*/ 3216275 w 3227926"/>
              <a:gd name="connsiteY1" fmla="*/ 0 h 923600"/>
              <a:gd name="connsiteX2" fmla="*/ 3216275 w 3227926"/>
              <a:gd name="connsiteY2" fmla="*/ 0 h 923600"/>
              <a:gd name="connsiteX3" fmla="*/ 3225419 w 3227926"/>
              <a:gd name="connsiteY3" fmla="*/ 728978 h 923600"/>
              <a:gd name="connsiteX4" fmla="*/ 3058285 w 3227926"/>
              <a:gd name="connsiteY4" fmla="*/ 923544 h 923600"/>
              <a:gd name="connsiteX5" fmla="*/ 0 w 3227926"/>
              <a:gd name="connsiteY5" fmla="*/ 914400 h 923600"/>
              <a:gd name="connsiteX6" fmla="*/ 0 w 3227926"/>
              <a:gd name="connsiteY6" fmla="*/ 914400 h 923600"/>
              <a:gd name="connsiteX7" fmla="*/ 0 w 3227926"/>
              <a:gd name="connsiteY7" fmla="*/ 368302 h 923600"/>
              <a:gd name="connsiteX8" fmla="*/ 368302 w 3227926"/>
              <a:gd name="connsiteY8" fmla="*/ 0 h 92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227926" h="923600">
                <a:moveTo>
                  <a:pt x="368302" y="0"/>
                </a:moveTo>
                <a:lnTo>
                  <a:pt x="3216275" y="0"/>
                </a:lnTo>
                <a:lnTo>
                  <a:pt x="3216275" y="0"/>
                </a:lnTo>
                <a:lnTo>
                  <a:pt x="3225419" y="728978"/>
                </a:lnTo>
                <a:cubicBezTo>
                  <a:pt x="3225419" y="932386"/>
                  <a:pt x="3261693" y="923544"/>
                  <a:pt x="3058285" y="923544"/>
                </a:cubicBezTo>
                <a:lnTo>
                  <a:pt x="0" y="914400"/>
                </a:lnTo>
                <a:lnTo>
                  <a:pt x="0" y="914400"/>
                </a:lnTo>
                <a:lnTo>
                  <a:pt x="0" y="368302"/>
                </a:lnTo>
                <a:cubicBezTo>
                  <a:pt x="0" y="164894"/>
                  <a:pt x="164894" y="0"/>
                  <a:pt x="368302" y="0"/>
                </a:cubicBezTo>
                <a:close/>
              </a:path>
            </a:pathLst>
          </a:custGeom>
          <a:gradFill flip="none" rotWithShape="1">
            <a:gsLst>
              <a:gs pos="100000">
                <a:srgbClr val="FF6E00"/>
              </a:gs>
              <a:gs pos="37000">
                <a:srgbClr val="FEAF00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AB941A3-A71E-45E8-8D9B-C915B0FEB0F8}"/>
              </a:ext>
            </a:extLst>
          </p:cNvPr>
          <p:cNvSpPr txBox="1"/>
          <p:nvPr/>
        </p:nvSpPr>
        <p:spPr>
          <a:xfrm>
            <a:off x="11460163" y="6295965"/>
            <a:ext cx="4191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latin typeface="Arial Narrow" panose="020B0606020202030204" pitchFamily="34" charset="0"/>
              </a:rPr>
              <a:t>9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6ECED91D-09D3-4D7F-B815-7AB31DAED83E}"/>
              </a:ext>
            </a:extLst>
          </p:cNvPr>
          <p:cNvSpPr/>
          <p:nvPr/>
        </p:nvSpPr>
        <p:spPr>
          <a:xfrm>
            <a:off x="4231255" y="1392682"/>
            <a:ext cx="3656466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ru-RU" sz="1200" dirty="0">
                <a:latin typeface="Arial Narrow" panose="020B0606020202030204" pitchFamily="34" charset="0"/>
              </a:rPr>
              <a:t>Сервис по сопровождению долот и винтовых забойных двигателей осуществляется сервисными компаниями           АО «Технологии ОФС», ООО «Атлас ННБ». Данные компании предоставляют надежные долота типа PDC импортного и отечественного производства, а также высокооборотные и низкооборотные двигатели типов ДРУ,5LZ, 7LZ и другие отечественного и иностранного производства, которые увеличивают скорость проходки с сохранением качественных показателей ствола скважины.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ru-RU" sz="1200" dirty="0">
                <a:latin typeface="Arial Narrow" panose="020B0606020202030204" pitchFamily="34" charset="0"/>
              </a:rPr>
              <a:t>Для строительства наклонно-направленных, горизонтальных скважин и горизонтальных скважин с пилотным стволом используются полимер-глинистые, солевые и биополимерные растворы компании ООО «</a:t>
            </a:r>
            <a:r>
              <a:rPr lang="ru-RU" sz="1200" dirty="0" err="1">
                <a:latin typeface="Arial Narrow" panose="020B0606020202030204" pitchFamily="34" charset="0"/>
              </a:rPr>
              <a:t>БурСервис</a:t>
            </a:r>
            <a:r>
              <a:rPr lang="ru-RU" sz="1200" dirty="0">
                <a:latin typeface="Arial Narrow" panose="020B0606020202030204" pitchFamily="34" charset="0"/>
              </a:rPr>
              <a:t>»,   ООО «</a:t>
            </a:r>
            <a:r>
              <a:rPr lang="ru-RU" sz="1200" dirty="0" err="1">
                <a:latin typeface="Arial Narrow" panose="020B0606020202030204" pitchFamily="34" charset="0"/>
              </a:rPr>
              <a:t>Мад</a:t>
            </a:r>
            <a:r>
              <a:rPr lang="ru-RU" sz="1200" dirty="0">
                <a:latin typeface="Arial Narrow" panose="020B0606020202030204" pitchFamily="34" charset="0"/>
              </a:rPr>
              <a:t>-Сервис», ООО «</a:t>
            </a:r>
            <a:r>
              <a:rPr lang="ru-RU" sz="1200" dirty="0" err="1">
                <a:latin typeface="Arial Narrow" panose="020B0606020202030204" pitchFamily="34" charset="0"/>
              </a:rPr>
              <a:t>ХимБурСервис</a:t>
            </a:r>
            <a:r>
              <a:rPr lang="ru-RU" sz="1200" dirty="0">
                <a:latin typeface="Arial Narrow" panose="020B0606020202030204" pitchFamily="34" charset="0"/>
              </a:rPr>
              <a:t>». 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ru-RU" sz="1200" dirty="0">
                <a:latin typeface="Arial Narrow" panose="020B0606020202030204" pitchFamily="34" charset="0"/>
              </a:rPr>
              <a:t>Высокое качество буровых растворов позволяет улучшить качество ствола, ускорить сроки строительства и избежать осложнений ствола скважины. При бурении используются системы 4-х ступенчатой очистки бурового раствора "SWAСO", «DERRICK», «HALLIBURTON».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ru-RU" sz="1200" dirty="0">
                <a:latin typeface="Arial Narrow" panose="020B0606020202030204" pitchFamily="34" charset="0"/>
              </a:rPr>
              <a:t>Цементирование скважин осуществляется </a:t>
            </a:r>
            <a:r>
              <a:rPr lang="ru-RU" sz="1200" dirty="0" err="1">
                <a:latin typeface="Arial Narrow" panose="020B0606020202030204" pitchFamily="34" charset="0"/>
              </a:rPr>
              <a:t>тампонажной</a:t>
            </a:r>
            <a:r>
              <a:rPr lang="ru-RU" sz="1200" dirty="0">
                <a:latin typeface="Arial Narrow" panose="020B0606020202030204" pitchFamily="34" charset="0"/>
              </a:rPr>
              <a:t> группой ООО«OWS», ООО «РН-ГРП», ООО «</a:t>
            </a:r>
            <a:r>
              <a:rPr lang="ru-RU" sz="1200" dirty="0" err="1">
                <a:latin typeface="Arial Narrow" panose="020B0606020202030204" pitchFamily="34" charset="0"/>
              </a:rPr>
              <a:t>Интегра</a:t>
            </a:r>
            <a:r>
              <a:rPr lang="ru-RU" sz="1200" dirty="0">
                <a:latin typeface="Arial Narrow" panose="020B0606020202030204" pitchFamily="34" charset="0"/>
              </a:rPr>
              <a:t>-Сервисы», УЦС АО «ССК».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7FBB9C60-5FE1-4C7B-8272-177D735ABD4D}"/>
              </a:ext>
            </a:extLst>
          </p:cNvPr>
          <p:cNvSpPr/>
          <p:nvPr/>
        </p:nvSpPr>
        <p:spPr>
          <a:xfrm>
            <a:off x="312737" y="1392682"/>
            <a:ext cx="3667579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 algn="just">
              <a:buFont typeface="Arial" panose="020B0604020202020204" pitchFamily="34" charset="0"/>
              <a:buChar char="•"/>
            </a:pPr>
            <a:r>
              <a:rPr lang="ru-RU" sz="1200" dirty="0">
                <a:latin typeface="Arial Narrow" panose="020B0606020202030204" pitchFamily="34" charset="0"/>
              </a:rPr>
              <a:t>Технология проводки наклонно-направленных и горизонтальных скважин осуществляется с применением услуг сервисных компаний                      АО «Технологии ОФС», ООО «Атлас ННБ».</a:t>
            </a:r>
          </a:p>
          <a:p>
            <a:pPr marL="228600" indent="-228600" algn="just">
              <a:buFont typeface="Arial" panose="020B0604020202020204" pitchFamily="34" charset="0"/>
              <a:buChar char="•"/>
            </a:pPr>
            <a:r>
              <a:rPr lang="ru-RU" sz="1200" dirty="0">
                <a:latin typeface="Arial Narrow" panose="020B0606020202030204" pitchFamily="34" charset="0"/>
              </a:rPr>
              <a:t>В перечень оборудования вышеуказанных организаций входят электромагнитные забойные телесистемы типа ЗТС и гидравлические забойные телесистемы типа APS «MWD», которые используются для передачи информационных данных о  пространственном нахождении компоновки низа бурильной колонны, а также забойных параметров кривизны ствола скважины в процессе бурения через электромагнитный канал связи и гидравлический канал связи, так же при бурении горизонтальных участков используется телеметрическое оборудование с записью азимутального картографа границ пласта (</a:t>
            </a:r>
            <a:r>
              <a:rPr lang="ru-RU" sz="1200" dirty="0" err="1">
                <a:latin typeface="Arial Narrow" panose="020B0606020202030204" pitchFamily="34" charset="0"/>
              </a:rPr>
              <a:t>AziTrak</a:t>
            </a:r>
            <a:r>
              <a:rPr lang="ru-RU" sz="1200" dirty="0">
                <a:latin typeface="Arial Narrow" panose="020B0606020202030204" pitchFamily="34" charset="0"/>
              </a:rPr>
              <a:t>) с сервисом </a:t>
            </a:r>
            <a:r>
              <a:rPr lang="ru-RU" sz="1200" dirty="0" err="1">
                <a:latin typeface="Arial Narrow" panose="020B0606020202030204" pitchFamily="34" charset="0"/>
              </a:rPr>
              <a:t>геонавигации</a:t>
            </a:r>
            <a:r>
              <a:rPr lang="ru-RU" sz="1200" dirty="0">
                <a:latin typeface="Arial Narrow" panose="020B0606020202030204" pitchFamily="34" charset="0"/>
              </a:rPr>
              <a:t> в комплекте с гамма-каротажем и каротажем сопротивлений в режиме реального времени с привлечением РУС, </a:t>
            </a:r>
            <a:r>
              <a:rPr lang="ru-RU" sz="1200" dirty="0" err="1">
                <a:latin typeface="Arial Narrow" panose="020B0606020202030204" pitchFamily="34" charset="0"/>
              </a:rPr>
              <a:t>LithoTrak</a:t>
            </a:r>
            <a:r>
              <a:rPr lang="ru-RU" sz="1200" dirty="0">
                <a:latin typeface="Arial Narrow" panose="020B0606020202030204" pitchFamily="34" charset="0"/>
              </a:rPr>
              <a:t> и </a:t>
            </a:r>
            <a:r>
              <a:rPr lang="ru-RU" sz="1200" dirty="0" err="1">
                <a:latin typeface="Arial Narrow" panose="020B0606020202030204" pitchFamily="34" charset="0"/>
              </a:rPr>
              <a:t>OnTrak</a:t>
            </a:r>
            <a:r>
              <a:rPr lang="ru-RU" sz="1200" dirty="0">
                <a:latin typeface="Arial Narrow" panose="020B0606020202030204" pitchFamily="34" charset="0"/>
              </a:rPr>
              <a:t> от компании АО «Технологии ОФС».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ru-RU" sz="1200" dirty="0">
                <a:latin typeface="Arial Narrow" panose="020B0606020202030204" pitchFamily="34" charset="0"/>
              </a:rPr>
              <a:t>При бурении скважин используется бурильный инструмент ЛБТВК 147х13 (1953Т1) с протекторными утолщениями, ТБПК 127х9,19 S-135 с двух упорными замковыми соединениями, для горизонтального участка: СБТ 102х9,65 (S-135), СБТ 89х9,35 (S-135) с </a:t>
            </a:r>
            <a:r>
              <a:rPr lang="ru-RU" sz="1200" dirty="0" err="1">
                <a:latin typeface="Arial Narrow" panose="020B0606020202030204" pitchFamily="34" charset="0"/>
              </a:rPr>
              <a:t>высокомоментными</a:t>
            </a:r>
            <a:r>
              <a:rPr lang="ru-RU" sz="1200" dirty="0">
                <a:latin typeface="Arial Narrow" panose="020B0606020202030204" pitchFamily="34" charset="0"/>
              </a:rPr>
              <a:t> и </a:t>
            </a:r>
            <a:r>
              <a:rPr lang="ru-RU" sz="1200" dirty="0" err="1">
                <a:latin typeface="Arial Narrow" panose="020B0606020202030204" pitchFamily="34" charset="0"/>
              </a:rPr>
              <a:t>двухупорными</a:t>
            </a:r>
            <a:r>
              <a:rPr lang="ru-RU" sz="1200" dirty="0">
                <a:latin typeface="Arial Narrow" panose="020B0606020202030204" pitchFamily="34" charset="0"/>
              </a:rPr>
              <a:t> резьбовыми соединениям.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50DA1BA2-5DD7-4B42-9721-36D10FE45F26}"/>
              </a:ext>
            </a:extLst>
          </p:cNvPr>
          <p:cNvSpPr/>
          <p:nvPr/>
        </p:nvSpPr>
        <p:spPr>
          <a:xfrm>
            <a:off x="8222797" y="1392682"/>
            <a:ext cx="3634240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dirty="0">
                <a:latin typeface="Arial Narrow" panose="020B0606020202030204" pitchFamily="34" charset="0"/>
              </a:rPr>
              <a:t>Окончательный каротаж на бурильных трубах АМАК - Аппаратурный Методический Автономный Комплекс предназначен для проведения исследований наклонных и горизонтальных скважин, в том числе бодрящихся из старого фонда и позволяет решать следующие задачи: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ru-RU" sz="1200" dirty="0">
                <a:latin typeface="Arial Narrow" panose="020B0606020202030204" pitchFamily="34" charset="0"/>
              </a:rPr>
              <a:t>литологическое расчленение продуктивного пласта на горизонтальном участке;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ru-RU" sz="1200" dirty="0">
                <a:latin typeface="Arial Narrow" panose="020B0606020202030204" pitchFamily="34" charset="0"/>
              </a:rPr>
              <a:t>выделение в разрезах коллекторов, определение их мощности и строения;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ru-RU" sz="1200" dirty="0">
                <a:latin typeface="Arial Narrow" panose="020B0606020202030204" pitchFamily="34" charset="0"/>
              </a:rPr>
              <a:t>определение коллекторских свойств (пористости, проницаемости, глинистости);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ru-RU" sz="1200" dirty="0">
                <a:latin typeface="Arial Narrow" panose="020B0606020202030204" pitchFamily="34" charset="0"/>
              </a:rPr>
              <a:t>определение характера насыщения коллекторов;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ru-RU" sz="1200" dirty="0">
                <a:latin typeface="Arial Narrow" panose="020B0606020202030204" pitchFamily="34" charset="0"/>
              </a:rPr>
              <a:t>Исследования в колонне (на жестком кабеле).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ru-RU" sz="1200" dirty="0">
                <a:latin typeface="Arial Narrow" panose="020B0606020202030204" pitchFamily="34" charset="0"/>
              </a:rPr>
              <a:t>Исследования в колонне (на стандартном кабеле).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ru-RU" sz="1200" dirty="0">
                <a:latin typeface="Arial Narrow" panose="020B0606020202030204" pitchFamily="34" charset="0"/>
              </a:rPr>
              <a:t>Прострелочно-взрывные работы во всех категориях скважин.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endParaRPr lang="ru-RU" sz="1200" dirty="0">
              <a:latin typeface="Arial Narrow" panose="020B0606020202030204" pitchFamily="34" charset="0"/>
            </a:endParaRPr>
          </a:p>
        </p:txBody>
      </p:sp>
      <p:sp>
        <p:nvSpPr>
          <p:cNvPr id="6" name="Стрелка: пятиугольник 5">
            <a:extLst>
              <a:ext uri="{FF2B5EF4-FFF2-40B4-BE49-F238E27FC236}">
                <a16:creationId xmlns:a16="http://schemas.microsoft.com/office/drawing/2014/main" id="{E48E1FA0-3F5A-48E9-AE9D-C6A8A40DB60F}"/>
              </a:ext>
            </a:extLst>
          </p:cNvPr>
          <p:cNvSpPr/>
          <p:nvPr/>
        </p:nvSpPr>
        <p:spPr>
          <a:xfrm>
            <a:off x="334963" y="908050"/>
            <a:ext cx="11522074" cy="484632"/>
          </a:xfrm>
          <a:prstGeom prst="homePlate">
            <a:avLst>
              <a:gd name="adj" fmla="val 0"/>
            </a:avLst>
          </a:prstGeom>
          <a:solidFill>
            <a:srgbClr val="FF8F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b="1" dirty="0">
                <a:solidFill>
                  <a:schemeClr val="tx1"/>
                </a:solidFill>
                <a:latin typeface="Arial Narrow" panose="020B0606020202030204" pitchFamily="34" charset="0"/>
              </a:rPr>
              <a:t>Технологические партнерства =  высокое качество для Заказчика</a:t>
            </a:r>
          </a:p>
        </p:txBody>
      </p:sp>
    </p:spTree>
    <p:extLst>
      <p:ext uri="{BB962C8B-B14F-4D97-AF65-F5344CB8AC3E}">
        <p14:creationId xmlns:p14="http://schemas.microsoft.com/office/powerpoint/2010/main" val="9097724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446</TotalTime>
  <Words>1520</Words>
  <Application>Microsoft Office PowerPoint</Application>
  <PresentationFormat>Широкоэкранный</PresentationFormat>
  <Paragraphs>237</Paragraphs>
  <Slides>12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9" baseType="lpstr">
      <vt:lpstr>Arial</vt:lpstr>
      <vt:lpstr>Arial Narrow</vt:lpstr>
      <vt:lpstr>Calibri</vt:lpstr>
      <vt:lpstr>Calibri Light</vt:lpstr>
      <vt:lpstr>GPN_DIN Condensed</vt:lpstr>
      <vt:lpstr>GPN_DIN Condensed Regular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Балантаев Артур Анатольевич</dc:creator>
  <cp:lastModifiedBy>Главный инженер</cp:lastModifiedBy>
  <cp:revision>122</cp:revision>
  <dcterms:created xsi:type="dcterms:W3CDTF">2024-10-21T19:25:09Z</dcterms:created>
  <dcterms:modified xsi:type="dcterms:W3CDTF">2025-07-11T12:02:07Z</dcterms:modified>
</cp:coreProperties>
</file>